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3"/>
  </p:notesMasterIdLst>
  <p:handoutMasterIdLst>
    <p:handoutMasterId r:id="rId54"/>
  </p:handoutMasterIdLst>
  <p:sldIdLst>
    <p:sldId id="555" r:id="rId2"/>
    <p:sldId id="590" r:id="rId3"/>
    <p:sldId id="593" r:id="rId4"/>
    <p:sldId id="594" r:id="rId5"/>
    <p:sldId id="596" r:id="rId6"/>
    <p:sldId id="598" r:id="rId7"/>
    <p:sldId id="610" r:id="rId8"/>
    <p:sldId id="611" r:id="rId9"/>
    <p:sldId id="613" r:id="rId10"/>
    <p:sldId id="620" r:id="rId11"/>
    <p:sldId id="571" r:id="rId12"/>
    <p:sldId id="572" r:id="rId13"/>
    <p:sldId id="603" r:id="rId14"/>
    <p:sldId id="605" r:id="rId15"/>
    <p:sldId id="622" r:id="rId16"/>
    <p:sldId id="623" r:id="rId17"/>
    <p:sldId id="624" r:id="rId18"/>
    <p:sldId id="626" r:id="rId19"/>
    <p:sldId id="627" r:id="rId20"/>
    <p:sldId id="628" r:id="rId21"/>
    <p:sldId id="579" r:id="rId22"/>
    <p:sldId id="580" r:id="rId23"/>
    <p:sldId id="636" r:id="rId24"/>
    <p:sldId id="635" r:id="rId25"/>
    <p:sldId id="631" r:id="rId26"/>
    <p:sldId id="637" r:id="rId27"/>
    <p:sldId id="638" r:id="rId28"/>
    <p:sldId id="639" r:id="rId29"/>
    <p:sldId id="641" r:id="rId30"/>
    <p:sldId id="642"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1" r:id="rId44"/>
    <p:sldId id="662" r:id="rId45"/>
    <p:sldId id="663" r:id="rId46"/>
    <p:sldId id="664" r:id="rId47"/>
    <p:sldId id="665" r:id="rId48"/>
    <p:sldId id="666" r:id="rId49"/>
    <p:sldId id="667" r:id="rId50"/>
    <p:sldId id="668" r:id="rId51"/>
    <p:sldId id="669" r:id="rId52"/>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60"/>
  </p:normalViewPr>
  <p:slideViewPr>
    <p:cSldViewPr>
      <p:cViewPr varScale="1">
        <p:scale>
          <a:sx n="123" d="100"/>
          <a:sy n="123" d="100"/>
        </p:scale>
        <p:origin x="13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60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595D4445-FF09-B384-AACF-38BFD5674651}"/>
              </a:ext>
            </a:extLst>
          </p:cNvPr>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mn-ea"/>
                <a:cs typeface="+mn-cs"/>
              </a:defRPr>
            </a:lvl1pPr>
          </a:lstStyle>
          <a:p>
            <a:pPr>
              <a:defRPr/>
            </a:pPr>
            <a:endParaRPr lang="en-US"/>
          </a:p>
        </p:txBody>
      </p:sp>
      <p:sp>
        <p:nvSpPr>
          <p:cNvPr id="472067" name="Rectangle 3">
            <a:extLst>
              <a:ext uri="{FF2B5EF4-FFF2-40B4-BE49-F238E27FC236}">
                <a16:creationId xmlns:a16="http://schemas.microsoft.com/office/drawing/2014/main" id="{6385BA22-8210-298E-3091-5748F2EE44CF}"/>
              </a:ext>
            </a:extLst>
          </p:cNvPr>
          <p:cNvSpPr>
            <a:spLocks noGrp="1" noChangeArrowheads="1"/>
          </p:cNvSpPr>
          <p:nvPr>
            <p:ph type="dt" sz="quarter"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cs typeface="+mn-cs"/>
              </a:defRPr>
            </a:lvl1pPr>
          </a:lstStyle>
          <a:p>
            <a:pPr>
              <a:defRPr/>
            </a:pPr>
            <a:endParaRPr lang="en-US"/>
          </a:p>
        </p:txBody>
      </p:sp>
      <p:sp>
        <p:nvSpPr>
          <p:cNvPr id="472068" name="Rectangle 4">
            <a:extLst>
              <a:ext uri="{FF2B5EF4-FFF2-40B4-BE49-F238E27FC236}">
                <a16:creationId xmlns:a16="http://schemas.microsoft.com/office/drawing/2014/main" id="{37BF2907-6F77-A782-FDF3-8C2ADB1AE819}"/>
              </a:ext>
            </a:extLst>
          </p:cNvPr>
          <p:cNvSpPr>
            <a:spLocks noGrp="1" noChangeArrowheads="1"/>
          </p:cNvSpPr>
          <p:nvPr>
            <p:ph type="ftr" sz="quarter" idx="2"/>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mn-ea"/>
                <a:cs typeface="+mn-cs"/>
              </a:defRPr>
            </a:lvl1pPr>
          </a:lstStyle>
          <a:p>
            <a:pPr>
              <a:defRPr/>
            </a:pPr>
            <a:endParaRPr lang="en-US"/>
          </a:p>
        </p:txBody>
      </p:sp>
      <p:sp>
        <p:nvSpPr>
          <p:cNvPr id="472069" name="Rectangle 5">
            <a:extLst>
              <a:ext uri="{FF2B5EF4-FFF2-40B4-BE49-F238E27FC236}">
                <a16:creationId xmlns:a16="http://schemas.microsoft.com/office/drawing/2014/main" id="{CE6ECA75-D05F-3539-E371-002FC5C329FC}"/>
              </a:ext>
            </a:extLst>
          </p:cNvPr>
          <p:cNvSpPr>
            <a:spLocks noGrp="1" noChangeArrowheads="1"/>
          </p:cNvSpPr>
          <p:nvPr>
            <p:ph type="sldNum" sz="quarter" idx="3"/>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7F56B04-AF02-8F48-AAF2-A2CAD2A1E95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4630F740-A2B7-52E8-BCBD-C006DB69498F}"/>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mn-ea"/>
                <a:cs typeface="+mn-cs"/>
              </a:defRPr>
            </a:lvl1pPr>
          </a:lstStyle>
          <a:p>
            <a:pPr>
              <a:defRPr/>
            </a:pPr>
            <a:endParaRPr lang="en-US"/>
          </a:p>
        </p:txBody>
      </p:sp>
      <p:sp>
        <p:nvSpPr>
          <p:cNvPr id="310275" name="Rectangle 3">
            <a:extLst>
              <a:ext uri="{FF2B5EF4-FFF2-40B4-BE49-F238E27FC236}">
                <a16:creationId xmlns:a16="http://schemas.microsoft.com/office/drawing/2014/main" id="{B7E674D0-F40C-E702-67A4-3490C8E952AE}"/>
              </a:ext>
            </a:extLst>
          </p:cNvPr>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cs typeface="+mn-cs"/>
              </a:defRPr>
            </a:lvl1pPr>
          </a:lstStyle>
          <a:p>
            <a:pPr>
              <a:defRPr/>
            </a:pPr>
            <a:endParaRPr lang="en-US"/>
          </a:p>
        </p:txBody>
      </p:sp>
      <p:sp>
        <p:nvSpPr>
          <p:cNvPr id="18436" name="Rectangle 4">
            <a:extLst>
              <a:ext uri="{FF2B5EF4-FFF2-40B4-BE49-F238E27FC236}">
                <a16:creationId xmlns:a16="http://schemas.microsoft.com/office/drawing/2014/main" id="{EA12D545-6247-6A29-401F-29309FDE06B4}"/>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7" name="Rectangle 5">
            <a:extLst>
              <a:ext uri="{FF2B5EF4-FFF2-40B4-BE49-F238E27FC236}">
                <a16:creationId xmlns:a16="http://schemas.microsoft.com/office/drawing/2014/main" id="{64D8BDFB-025E-86CF-70A9-715035472EBB}"/>
              </a:ext>
            </a:extLst>
          </p:cNvPr>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0278" name="Rectangle 6">
            <a:extLst>
              <a:ext uri="{FF2B5EF4-FFF2-40B4-BE49-F238E27FC236}">
                <a16:creationId xmlns:a16="http://schemas.microsoft.com/office/drawing/2014/main" id="{B0DD5FD1-4C6A-1017-5982-D4D1F8FEA22B}"/>
              </a:ext>
            </a:extLst>
          </p:cNvPr>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mn-ea"/>
                <a:cs typeface="+mn-cs"/>
              </a:defRPr>
            </a:lvl1pPr>
          </a:lstStyle>
          <a:p>
            <a:pPr>
              <a:defRPr/>
            </a:pPr>
            <a:endParaRPr lang="en-US"/>
          </a:p>
        </p:txBody>
      </p:sp>
      <p:sp>
        <p:nvSpPr>
          <p:cNvPr id="310279" name="Rectangle 7">
            <a:extLst>
              <a:ext uri="{FF2B5EF4-FFF2-40B4-BE49-F238E27FC236}">
                <a16:creationId xmlns:a16="http://schemas.microsoft.com/office/drawing/2014/main" id="{8ACDA4CE-57E5-9BC3-72CB-B79E8CD3617B}"/>
              </a:ext>
            </a:extLst>
          </p:cNvPr>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516B158-DA30-8F4E-BF31-D2F8D7334E2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8D5DAC91-562F-C182-BDB3-4404D5A23D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81F609-FD5F-4B4F-B3DC-CB82AE5DC23D}" type="slidenum">
              <a:rPr lang="en-US" altLang="en-US"/>
              <a:pPr>
                <a:spcBef>
                  <a:spcPct val="0"/>
                </a:spcBef>
              </a:pPr>
              <a:t>1</a:t>
            </a:fld>
            <a:endParaRPr lang="en-US" altLang="en-US"/>
          </a:p>
        </p:txBody>
      </p:sp>
      <p:sp>
        <p:nvSpPr>
          <p:cNvPr id="21506" name="Rectangle 2">
            <a:extLst>
              <a:ext uri="{FF2B5EF4-FFF2-40B4-BE49-F238E27FC236}">
                <a16:creationId xmlns:a16="http://schemas.microsoft.com/office/drawing/2014/main" id="{A33B23A3-52BB-59B1-15D4-9C0124C7A39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32A734-1D43-D2C7-D67D-C85A2D6091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83984FC-B29E-C148-CF83-C9AF45F0EE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98C21B1-9206-984A-990E-48838F4BC61A}" type="slidenum">
              <a:rPr lang="en-US" altLang="en-US"/>
              <a:pPr>
                <a:spcBef>
                  <a:spcPct val="0"/>
                </a:spcBef>
              </a:pPr>
              <a:t>10</a:t>
            </a:fld>
            <a:endParaRPr lang="en-US" altLang="en-US"/>
          </a:p>
        </p:txBody>
      </p:sp>
      <p:sp>
        <p:nvSpPr>
          <p:cNvPr id="41986" name="Rectangle 2">
            <a:extLst>
              <a:ext uri="{FF2B5EF4-FFF2-40B4-BE49-F238E27FC236}">
                <a16:creationId xmlns:a16="http://schemas.microsoft.com/office/drawing/2014/main" id="{5C252C07-90BC-9F37-469E-B9EA5F1CF246}"/>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139D3F44-E95C-055C-07B7-2CD69EACD6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ADD406AC-518B-EE87-352A-C0521C1D3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9A8717C-9280-1A43-82E8-C7ED85EB7381}" type="slidenum">
              <a:rPr lang="en-US" altLang="en-US"/>
              <a:pPr>
                <a:spcBef>
                  <a:spcPct val="0"/>
                </a:spcBef>
              </a:pPr>
              <a:t>11</a:t>
            </a:fld>
            <a:endParaRPr lang="en-US" altLang="en-US"/>
          </a:p>
        </p:txBody>
      </p:sp>
      <p:sp>
        <p:nvSpPr>
          <p:cNvPr id="44034" name="Rectangle 2">
            <a:extLst>
              <a:ext uri="{FF2B5EF4-FFF2-40B4-BE49-F238E27FC236}">
                <a16:creationId xmlns:a16="http://schemas.microsoft.com/office/drawing/2014/main" id="{122C0FC4-D0A6-E764-AE11-C8C1CFFCB091}"/>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9A39FAD-EC65-26CB-F328-05B1F25BD1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E2D21DF7-36DB-977B-C57E-8AF271E2C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6691B88-9DA7-3D43-9059-71A6F29EB270}" type="slidenum">
              <a:rPr lang="en-US" altLang="en-US"/>
              <a:pPr>
                <a:spcBef>
                  <a:spcPct val="0"/>
                </a:spcBef>
              </a:pPr>
              <a:t>12</a:t>
            </a:fld>
            <a:endParaRPr lang="en-US" altLang="en-US"/>
          </a:p>
        </p:txBody>
      </p:sp>
      <p:sp>
        <p:nvSpPr>
          <p:cNvPr id="46082" name="Rectangle 2">
            <a:extLst>
              <a:ext uri="{FF2B5EF4-FFF2-40B4-BE49-F238E27FC236}">
                <a16:creationId xmlns:a16="http://schemas.microsoft.com/office/drawing/2014/main" id="{D5F779EC-779A-18F7-E8AA-62BD754E33B6}"/>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896E5C03-EA49-60A0-7396-99428EE592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84335BD3-FE1E-1DA8-BC59-367B73B55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0BCCA45-F76A-2342-9C1C-1258D7937DC1}" type="slidenum">
              <a:rPr lang="en-US" altLang="en-US"/>
              <a:pPr>
                <a:spcBef>
                  <a:spcPct val="0"/>
                </a:spcBef>
              </a:pPr>
              <a:t>13</a:t>
            </a:fld>
            <a:endParaRPr lang="en-US" altLang="en-US"/>
          </a:p>
        </p:txBody>
      </p:sp>
      <p:sp>
        <p:nvSpPr>
          <p:cNvPr id="48130" name="Rectangle 2">
            <a:extLst>
              <a:ext uri="{FF2B5EF4-FFF2-40B4-BE49-F238E27FC236}">
                <a16:creationId xmlns:a16="http://schemas.microsoft.com/office/drawing/2014/main" id="{BE0F5FD9-145A-818C-4669-690B03C7CC3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15C3415C-C173-43B3-5224-0C2EF076A4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36F85B5C-896F-8AF5-8F7B-1A81038B71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609447B-1021-A34D-B77C-077957D16DF5}" type="slidenum">
              <a:rPr lang="en-US" altLang="en-US"/>
              <a:pPr>
                <a:spcBef>
                  <a:spcPct val="0"/>
                </a:spcBef>
              </a:pPr>
              <a:t>14</a:t>
            </a:fld>
            <a:endParaRPr lang="en-US" altLang="en-US"/>
          </a:p>
        </p:txBody>
      </p:sp>
      <p:sp>
        <p:nvSpPr>
          <p:cNvPr id="52226" name="Rectangle 2">
            <a:extLst>
              <a:ext uri="{FF2B5EF4-FFF2-40B4-BE49-F238E27FC236}">
                <a16:creationId xmlns:a16="http://schemas.microsoft.com/office/drawing/2014/main" id="{92D00D63-34B8-2B57-574F-46A87B05629C}"/>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EA14E2DC-38AC-3CAC-742B-3B50D27AB3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A5289037-F585-9178-B052-A175390029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51A680D-0190-0748-A9F0-B551B2AD7A87}" type="slidenum">
              <a:rPr lang="en-US" altLang="en-US"/>
              <a:pPr>
                <a:spcBef>
                  <a:spcPct val="0"/>
                </a:spcBef>
              </a:pPr>
              <a:t>15</a:t>
            </a:fld>
            <a:endParaRPr lang="en-US" altLang="en-US"/>
          </a:p>
        </p:txBody>
      </p:sp>
      <p:sp>
        <p:nvSpPr>
          <p:cNvPr id="56322" name="Rectangle 2">
            <a:extLst>
              <a:ext uri="{FF2B5EF4-FFF2-40B4-BE49-F238E27FC236}">
                <a16:creationId xmlns:a16="http://schemas.microsoft.com/office/drawing/2014/main" id="{CB24AFB0-4632-46AE-C6BE-1266B8B2B399}"/>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12201CB-6E7D-FC2A-3C80-17F6EB4B14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961FE953-FDBE-FD0E-FEC8-A50186099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DD86DD6-EFEB-F546-9DAA-F930A474569D}" type="slidenum">
              <a:rPr lang="en-US" altLang="en-US"/>
              <a:pPr>
                <a:spcBef>
                  <a:spcPct val="0"/>
                </a:spcBef>
              </a:pPr>
              <a:t>16</a:t>
            </a:fld>
            <a:endParaRPr lang="en-US" altLang="en-US"/>
          </a:p>
        </p:txBody>
      </p:sp>
      <p:sp>
        <p:nvSpPr>
          <p:cNvPr id="58370" name="Rectangle 2">
            <a:extLst>
              <a:ext uri="{FF2B5EF4-FFF2-40B4-BE49-F238E27FC236}">
                <a16:creationId xmlns:a16="http://schemas.microsoft.com/office/drawing/2014/main" id="{CD410431-7BA3-464D-B51D-B083803DE31D}"/>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714B583E-EF45-48A7-0BD9-BF917135FB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C834842-E717-5992-53C8-30373750A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6C692B-562D-1E44-B00E-26A7D9F38511}" type="slidenum">
              <a:rPr lang="en-US" altLang="en-US"/>
              <a:pPr>
                <a:spcBef>
                  <a:spcPct val="0"/>
                </a:spcBef>
              </a:pPr>
              <a:t>17</a:t>
            </a:fld>
            <a:endParaRPr lang="en-US" altLang="en-US"/>
          </a:p>
        </p:txBody>
      </p:sp>
      <p:sp>
        <p:nvSpPr>
          <p:cNvPr id="60418" name="Rectangle 2">
            <a:extLst>
              <a:ext uri="{FF2B5EF4-FFF2-40B4-BE49-F238E27FC236}">
                <a16:creationId xmlns:a16="http://schemas.microsoft.com/office/drawing/2014/main" id="{1F41B511-11B0-052C-DAC8-9ED682391654}"/>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F13685C4-91F8-5007-A18A-161297A5F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9309079-D41F-A04D-0F4F-66E4B4C36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BF80DD0-C938-6B4E-AB31-3DD28BDD0BE9}" type="slidenum">
              <a:rPr lang="en-US" altLang="en-US"/>
              <a:pPr>
                <a:spcBef>
                  <a:spcPct val="0"/>
                </a:spcBef>
              </a:pPr>
              <a:t>18</a:t>
            </a:fld>
            <a:endParaRPr lang="en-US" altLang="en-US"/>
          </a:p>
        </p:txBody>
      </p:sp>
      <p:sp>
        <p:nvSpPr>
          <p:cNvPr id="62466" name="Rectangle 2">
            <a:extLst>
              <a:ext uri="{FF2B5EF4-FFF2-40B4-BE49-F238E27FC236}">
                <a16:creationId xmlns:a16="http://schemas.microsoft.com/office/drawing/2014/main" id="{564655FF-502B-775F-EC5E-04B964BCA98C}"/>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17C77367-9411-5944-C547-B02C15E1F3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71C81379-AF4B-ADB7-AC2F-A2BA16FC1C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1C9A8B6-ED60-864F-A03E-1383E93822BD}" type="slidenum">
              <a:rPr lang="en-US" altLang="en-US"/>
              <a:pPr>
                <a:spcBef>
                  <a:spcPct val="0"/>
                </a:spcBef>
              </a:pPr>
              <a:t>19</a:t>
            </a:fld>
            <a:endParaRPr lang="en-US" altLang="en-US"/>
          </a:p>
        </p:txBody>
      </p:sp>
      <p:sp>
        <p:nvSpPr>
          <p:cNvPr id="64514" name="Rectangle 2">
            <a:extLst>
              <a:ext uri="{FF2B5EF4-FFF2-40B4-BE49-F238E27FC236}">
                <a16:creationId xmlns:a16="http://schemas.microsoft.com/office/drawing/2014/main" id="{C1E6659E-A415-239C-7C4A-17D61BFAB2E4}"/>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05D9C8F4-C3E6-9215-71CB-11F25F409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12959040-FD7D-C6F5-FDE2-D0903E1158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71D8A0E-E4C0-9F41-96F9-A882D10AA5DA}" type="slidenum">
              <a:rPr lang="en-US" altLang="en-US"/>
              <a:pPr>
                <a:spcBef>
                  <a:spcPct val="0"/>
                </a:spcBef>
              </a:pPr>
              <a:t>2</a:t>
            </a:fld>
            <a:endParaRPr lang="en-US" altLang="en-US"/>
          </a:p>
        </p:txBody>
      </p:sp>
      <p:sp>
        <p:nvSpPr>
          <p:cNvPr id="25602" name="Rectangle 2">
            <a:extLst>
              <a:ext uri="{FF2B5EF4-FFF2-40B4-BE49-F238E27FC236}">
                <a16:creationId xmlns:a16="http://schemas.microsoft.com/office/drawing/2014/main" id="{F6FBBA98-28C0-282D-B1B3-695D5163A80C}"/>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7E84CB5D-B7CB-6DDC-EFCD-3700B772AC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FB6F88A-B4DF-3D11-23D2-D15F314F2B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6E5025-2F48-AA44-A669-5886D95A021A}" type="slidenum">
              <a:rPr lang="en-US" altLang="en-US"/>
              <a:pPr>
                <a:spcBef>
                  <a:spcPct val="0"/>
                </a:spcBef>
              </a:pPr>
              <a:t>20</a:t>
            </a:fld>
            <a:endParaRPr lang="en-US" altLang="en-US"/>
          </a:p>
        </p:txBody>
      </p:sp>
      <p:sp>
        <p:nvSpPr>
          <p:cNvPr id="66562" name="Rectangle 2">
            <a:extLst>
              <a:ext uri="{FF2B5EF4-FFF2-40B4-BE49-F238E27FC236}">
                <a16:creationId xmlns:a16="http://schemas.microsoft.com/office/drawing/2014/main" id="{938D8DE1-2F02-3234-37FB-262424910F55}"/>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E9B8D1B-85B7-AF67-EE78-CAC8491C5A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89D5F091-2115-1DDA-C3F0-3479224D4E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4EF1179-46B3-E649-884C-9C1F514350F7}" type="slidenum">
              <a:rPr lang="en-US" altLang="en-US"/>
              <a:pPr>
                <a:spcBef>
                  <a:spcPct val="0"/>
                </a:spcBef>
              </a:pPr>
              <a:t>21</a:t>
            </a:fld>
            <a:endParaRPr lang="en-US" altLang="en-US"/>
          </a:p>
        </p:txBody>
      </p:sp>
      <p:sp>
        <p:nvSpPr>
          <p:cNvPr id="68610" name="Rectangle 2">
            <a:extLst>
              <a:ext uri="{FF2B5EF4-FFF2-40B4-BE49-F238E27FC236}">
                <a16:creationId xmlns:a16="http://schemas.microsoft.com/office/drawing/2014/main" id="{B9D21D0D-8D7F-56BE-9307-2F1B4037820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A21DBD8F-E48A-5A19-D23E-3481C5974E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5D31679-28C0-68A2-7DD7-93A1346E5D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EEE23A9-1AB7-674F-9D5D-B482EE157E20}" type="slidenum">
              <a:rPr lang="en-US" altLang="en-US"/>
              <a:pPr>
                <a:spcBef>
                  <a:spcPct val="0"/>
                </a:spcBef>
              </a:pPr>
              <a:t>22</a:t>
            </a:fld>
            <a:endParaRPr lang="en-US" altLang="en-US"/>
          </a:p>
        </p:txBody>
      </p:sp>
      <p:sp>
        <p:nvSpPr>
          <p:cNvPr id="70658" name="Rectangle 2">
            <a:extLst>
              <a:ext uri="{FF2B5EF4-FFF2-40B4-BE49-F238E27FC236}">
                <a16:creationId xmlns:a16="http://schemas.microsoft.com/office/drawing/2014/main" id="{23B834F6-FB73-E226-56E6-9652B275B538}"/>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BAFC168A-3718-3C19-0DC7-4F389BB58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DD772E36-AEC7-CF79-26B4-F8C8B3016E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E27E18A-4912-2042-B06F-8C056F67615D}" type="slidenum">
              <a:rPr lang="en-US" altLang="en-US"/>
              <a:pPr>
                <a:spcBef>
                  <a:spcPct val="0"/>
                </a:spcBef>
              </a:pPr>
              <a:t>23</a:t>
            </a:fld>
            <a:endParaRPr lang="en-US" altLang="en-US"/>
          </a:p>
        </p:txBody>
      </p:sp>
      <p:sp>
        <p:nvSpPr>
          <p:cNvPr id="74754" name="Rectangle 2">
            <a:extLst>
              <a:ext uri="{FF2B5EF4-FFF2-40B4-BE49-F238E27FC236}">
                <a16:creationId xmlns:a16="http://schemas.microsoft.com/office/drawing/2014/main" id="{E1ADCB9B-0D2F-7F22-27FC-ADAEC091C023}"/>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AA18BAA7-711B-C5DC-0A6B-BC363563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9D989A51-1D1E-D22D-F98C-2234AB92E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EF267A9-E270-F247-AA88-BBCA767FBC3E}" type="slidenum">
              <a:rPr lang="en-US" altLang="en-US"/>
              <a:pPr>
                <a:spcBef>
                  <a:spcPct val="0"/>
                </a:spcBef>
              </a:pPr>
              <a:t>24</a:t>
            </a:fld>
            <a:endParaRPr lang="en-US" altLang="en-US"/>
          </a:p>
        </p:txBody>
      </p:sp>
      <p:sp>
        <p:nvSpPr>
          <p:cNvPr id="72706" name="Rectangle 2">
            <a:extLst>
              <a:ext uri="{FF2B5EF4-FFF2-40B4-BE49-F238E27FC236}">
                <a16:creationId xmlns:a16="http://schemas.microsoft.com/office/drawing/2014/main" id="{E2B051DA-FB17-2896-AFDF-B74E10AF9635}"/>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9CDCB2F2-8618-E753-57FA-42CDF88731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52386BB1-1533-AE56-E8E5-C914F6E1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B06AB3A-5865-AC4F-8231-F4E0F23E136A}" type="slidenum">
              <a:rPr lang="en-US" altLang="en-US"/>
              <a:pPr>
                <a:spcBef>
                  <a:spcPct val="0"/>
                </a:spcBef>
              </a:pPr>
              <a:t>25</a:t>
            </a:fld>
            <a:endParaRPr lang="en-US" altLang="en-US"/>
          </a:p>
        </p:txBody>
      </p:sp>
      <p:sp>
        <p:nvSpPr>
          <p:cNvPr id="76802" name="Rectangle 2">
            <a:extLst>
              <a:ext uri="{FF2B5EF4-FFF2-40B4-BE49-F238E27FC236}">
                <a16:creationId xmlns:a16="http://schemas.microsoft.com/office/drawing/2014/main" id="{43D22519-7116-E4DB-F2E4-306FB139FF3A}"/>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686905BA-3B85-379B-A5D1-7D36A87D2E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19E2D40-9791-34AA-B52B-63F69E467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E689E67-365C-E144-B295-64C205FF4AFE}" type="slidenum">
              <a:rPr lang="en-US" altLang="en-US"/>
              <a:pPr>
                <a:spcBef>
                  <a:spcPct val="0"/>
                </a:spcBef>
              </a:pPr>
              <a:t>26</a:t>
            </a:fld>
            <a:endParaRPr lang="en-US" altLang="en-US"/>
          </a:p>
        </p:txBody>
      </p:sp>
      <p:sp>
        <p:nvSpPr>
          <p:cNvPr id="78850" name="Rectangle 2">
            <a:extLst>
              <a:ext uri="{FF2B5EF4-FFF2-40B4-BE49-F238E27FC236}">
                <a16:creationId xmlns:a16="http://schemas.microsoft.com/office/drawing/2014/main" id="{390ABA7D-EE85-86D2-996E-C2C65900C7DA}"/>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FDE3E776-E29F-FC04-2F84-2F233F666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B7ADE9C3-8D12-34D2-F91F-4B1FE98348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0D103EF-8AB3-E947-98D5-6C6E34B12CEB}" type="slidenum">
              <a:rPr lang="en-US" altLang="en-US"/>
              <a:pPr>
                <a:spcBef>
                  <a:spcPct val="0"/>
                </a:spcBef>
              </a:pPr>
              <a:t>27</a:t>
            </a:fld>
            <a:endParaRPr lang="en-US" altLang="en-US"/>
          </a:p>
        </p:txBody>
      </p:sp>
      <p:sp>
        <p:nvSpPr>
          <p:cNvPr id="80898" name="Rectangle 2">
            <a:extLst>
              <a:ext uri="{FF2B5EF4-FFF2-40B4-BE49-F238E27FC236}">
                <a16:creationId xmlns:a16="http://schemas.microsoft.com/office/drawing/2014/main" id="{F316DBBF-7AE0-0696-2C23-8D7DF50A6C06}"/>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0D62E8C4-1633-8736-8F51-A98E5B6214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F25DA0BB-70B8-3808-89E8-1E874B8902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BB72300-65C0-204E-8733-09A565342FBC}" type="slidenum">
              <a:rPr lang="en-US" altLang="en-US"/>
              <a:pPr>
                <a:spcBef>
                  <a:spcPct val="0"/>
                </a:spcBef>
              </a:pPr>
              <a:t>28</a:t>
            </a:fld>
            <a:endParaRPr lang="en-US" altLang="en-US"/>
          </a:p>
        </p:txBody>
      </p:sp>
      <p:sp>
        <p:nvSpPr>
          <p:cNvPr id="82946" name="Rectangle 2">
            <a:extLst>
              <a:ext uri="{FF2B5EF4-FFF2-40B4-BE49-F238E27FC236}">
                <a16:creationId xmlns:a16="http://schemas.microsoft.com/office/drawing/2014/main" id="{9003C0C6-8692-4A98-636B-AEBAA072C224}"/>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A2E48309-2B27-4917-A923-9E64E092F5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BD5B3847-49A5-2BFF-65D4-2BBB4A8DA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377309C-07A0-3A41-A105-E181E5BEDD72}" type="slidenum">
              <a:rPr lang="en-US" altLang="en-US"/>
              <a:pPr>
                <a:spcBef>
                  <a:spcPct val="0"/>
                </a:spcBef>
              </a:pPr>
              <a:t>29</a:t>
            </a:fld>
            <a:endParaRPr lang="en-US" altLang="en-US"/>
          </a:p>
        </p:txBody>
      </p:sp>
      <p:sp>
        <p:nvSpPr>
          <p:cNvPr id="84994" name="Rectangle 2">
            <a:extLst>
              <a:ext uri="{FF2B5EF4-FFF2-40B4-BE49-F238E27FC236}">
                <a16:creationId xmlns:a16="http://schemas.microsoft.com/office/drawing/2014/main" id="{90BB3116-AE4B-73A9-1727-93D31443F666}"/>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A368AF97-6313-5C6F-CD1E-E390457043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74935003-8486-6748-855A-886E1FFD38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1307EDC-7A94-E744-8862-50C5B7AC49F9}" type="slidenum">
              <a:rPr lang="en-US" altLang="en-US"/>
              <a:pPr>
                <a:spcBef>
                  <a:spcPct val="0"/>
                </a:spcBef>
              </a:pPr>
              <a:t>3</a:t>
            </a:fld>
            <a:endParaRPr lang="en-US" altLang="en-US"/>
          </a:p>
        </p:txBody>
      </p:sp>
      <p:sp>
        <p:nvSpPr>
          <p:cNvPr id="27650" name="Rectangle 2">
            <a:extLst>
              <a:ext uri="{FF2B5EF4-FFF2-40B4-BE49-F238E27FC236}">
                <a16:creationId xmlns:a16="http://schemas.microsoft.com/office/drawing/2014/main" id="{F49E74CD-8F66-AE6B-A799-A800EF65C43A}"/>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E8BF63D2-C490-5FD1-2F57-8744776C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C8AA79E5-A3B8-BC62-F405-8E48C575D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1EE5350-D06E-CD4E-B1D8-3CD93E4A0D5D}" type="slidenum">
              <a:rPr lang="en-US" altLang="en-US"/>
              <a:pPr>
                <a:spcBef>
                  <a:spcPct val="0"/>
                </a:spcBef>
              </a:pPr>
              <a:t>30</a:t>
            </a:fld>
            <a:endParaRPr lang="en-US" altLang="en-US"/>
          </a:p>
        </p:txBody>
      </p:sp>
      <p:sp>
        <p:nvSpPr>
          <p:cNvPr id="87042" name="Rectangle 2">
            <a:extLst>
              <a:ext uri="{FF2B5EF4-FFF2-40B4-BE49-F238E27FC236}">
                <a16:creationId xmlns:a16="http://schemas.microsoft.com/office/drawing/2014/main" id="{F52A1EEE-18A8-F0BC-C238-EF3F5A79412C}"/>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96B81F34-D29D-8421-95B2-C8DB920992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DDF05F8F-9B19-C2EE-200F-FB19B75DB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732417B-24B2-6E46-9695-E71085EB66F0}" type="slidenum">
              <a:rPr lang="en-US" altLang="en-US"/>
              <a:pPr>
                <a:spcBef>
                  <a:spcPct val="0"/>
                </a:spcBef>
              </a:pPr>
              <a:t>31</a:t>
            </a:fld>
            <a:endParaRPr lang="en-US" altLang="en-US"/>
          </a:p>
        </p:txBody>
      </p:sp>
      <p:sp>
        <p:nvSpPr>
          <p:cNvPr id="95234" name="Rectangle 2">
            <a:extLst>
              <a:ext uri="{FF2B5EF4-FFF2-40B4-BE49-F238E27FC236}">
                <a16:creationId xmlns:a16="http://schemas.microsoft.com/office/drawing/2014/main" id="{EB701692-3714-8316-55F3-0B6398979F18}"/>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C5DF53E2-6017-38E1-C943-FFE87419CC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4158ED04-1C59-A8B0-BED0-2B5322A0AF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C648856-DAA0-C647-BBCF-4D0B36AF468E}" type="slidenum">
              <a:rPr lang="en-US" altLang="en-US"/>
              <a:pPr>
                <a:spcBef>
                  <a:spcPct val="0"/>
                </a:spcBef>
              </a:pPr>
              <a:t>32</a:t>
            </a:fld>
            <a:endParaRPr lang="en-US" altLang="en-US"/>
          </a:p>
        </p:txBody>
      </p:sp>
      <p:sp>
        <p:nvSpPr>
          <p:cNvPr id="97282" name="Rectangle 2">
            <a:extLst>
              <a:ext uri="{FF2B5EF4-FFF2-40B4-BE49-F238E27FC236}">
                <a16:creationId xmlns:a16="http://schemas.microsoft.com/office/drawing/2014/main" id="{536D1E64-EDF6-BAAF-F36C-D9D74E3AF86A}"/>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C5D82518-9140-A0EF-AE09-5D67B7435B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543396A7-6885-8123-F29B-66590FA8A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9ECFEEF-ECE8-214C-B429-A2CF7F192FB1}" type="slidenum">
              <a:rPr lang="en-US" altLang="en-US"/>
              <a:pPr>
                <a:spcBef>
                  <a:spcPct val="0"/>
                </a:spcBef>
              </a:pPr>
              <a:t>33</a:t>
            </a:fld>
            <a:endParaRPr lang="en-US" altLang="en-US"/>
          </a:p>
        </p:txBody>
      </p:sp>
      <p:sp>
        <p:nvSpPr>
          <p:cNvPr id="99330" name="Rectangle 2">
            <a:extLst>
              <a:ext uri="{FF2B5EF4-FFF2-40B4-BE49-F238E27FC236}">
                <a16:creationId xmlns:a16="http://schemas.microsoft.com/office/drawing/2014/main" id="{F9441C6D-7EF1-0969-77F8-F72734BC1CB5}"/>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A1E75258-CE70-D10F-0DAA-99C28A01F7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4F971699-3EFF-7513-9FBB-508BD14A6C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9335CF2-BD60-3C4E-AAFE-44EB7D334506}" type="slidenum">
              <a:rPr lang="en-US" altLang="en-US"/>
              <a:pPr>
                <a:spcBef>
                  <a:spcPct val="0"/>
                </a:spcBef>
              </a:pPr>
              <a:t>34</a:t>
            </a:fld>
            <a:endParaRPr lang="en-US" altLang="en-US"/>
          </a:p>
        </p:txBody>
      </p:sp>
      <p:sp>
        <p:nvSpPr>
          <p:cNvPr id="101378" name="Rectangle 2">
            <a:extLst>
              <a:ext uri="{FF2B5EF4-FFF2-40B4-BE49-F238E27FC236}">
                <a16:creationId xmlns:a16="http://schemas.microsoft.com/office/drawing/2014/main" id="{6513D891-6D19-94EE-B6BA-270A0D373F4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80BDDCA1-A5A9-285E-DF2F-65D89AE394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75ED2013-03BE-3E59-04B0-6E9DDA849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588DCA7-4977-024B-B47F-10482DBC4405}" type="slidenum">
              <a:rPr lang="en-US" altLang="en-US"/>
              <a:pPr>
                <a:spcBef>
                  <a:spcPct val="0"/>
                </a:spcBef>
              </a:pPr>
              <a:t>35</a:t>
            </a:fld>
            <a:endParaRPr lang="en-US" altLang="en-US"/>
          </a:p>
        </p:txBody>
      </p:sp>
      <p:sp>
        <p:nvSpPr>
          <p:cNvPr id="103426" name="Rectangle 2">
            <a:extLst>
              <a:ext uri="{FF2B5EF4-FFF2-40B4-BE49-F238E27FC236}">
                <a16:creationId xmlns:a16="http://schemas.microsoft.com/office/drawing/2014/main" id="{89E8E6AB-924B-BF5E-D434-5E95B0E6C9D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C1C832DC-6888-499E-640E-EA724F3EE6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C40B0B1A-1A54-5AAF-6A45-7BA63027B4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F098985-7875-C445-8488-8B48A5989088}" type="slidenum">
              <a:rPr lang="en-US" altLang="en-US"/>
              <a:pPr>
                <a:spcBef>
                  <a:spcPct val="0"/>
                </a:spcBef>
              </a:pPr>
              <a:t>36</a:t>
            </a:fld>
            <a:endParaRPr lang="en-US" altLang="en-US"/>
          </a:p>
        </p:txBody>
      </p:sp>
      <p:sp>
        <p:nvSpPr>
          <p:cNvPr id="105474" name="Rectangle 2">
            <a:extLst>
              <a:ext uri="{FF2B5EF4-FFF2-40B4-BE49-F238E27FC236}">
                <a16:creationId xmlns:a16="http://schemas.microsoft.com/office/drawing/2014/main" id="{FBFC1FAE-5E79-E8BD-DF3D-53E583D8BB36}"/>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FCFD926-C84A-AEF3-A7F6-624BA1C4B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BFB49B5E-1080-33B5-82F7-E607EAFFEE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3BF42C2-6008-B64B-AC78-6C37CC5D6068}" type="slidenum">
              <a:rPr lang="en-US" altLang="en-US"/>
              <a:pPr>
                <a:spcBef>
                  <a:spcPct val="0"/>
                </a:spcBef>
              </a:pPr>
              <a:t>37</a:t>
            </a:fld>
            <a:endParaRPr lang="en-US" altLang="en-US"/>
          </a:p>
        </p:txBody>
      </p:sp>
      <p:sp>
        <p:nvSpPr>
          <p:cNvPr id="107522" name="Rectangle 2">
            <a:extLst>
              <a:ext uri="{FF2B5EF4-FFF2-40B4-BE49-F238E27FC236}">
                <a16:creationId xmlns:a16="http://schemas.microsoft.com/office/drawing/2014/main" id="{2E6DF2EF-33F4-0C96-EFB8-DF28948CEA30}"/>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E8960310-E8B7-C052-6C50-4316C569D5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DBBF90F7-5BEC-4CBE-F81C-06BE88B54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AB714EF-6D54-4B4E-ABEB-D73CFEADEC7D}" type="slidenum">
              <a:rPr lang="en-US" altLang="en-US"/>
              <a:pPr>
                <a:spcBef>
                  <a:spcPct val="0"/>
                </a:spcBef>
              </a:pPr>
              <a:t>38</a:t>
            </a:fld>
            <a:endParaRPr lang="en-US" altLang="en-US"/>
          </a:p>
        </p:txBody>
      </p:sp>
      <p:sp>
        <p:nvSpPr>
          <p:cNvPr id="109570" name="Rectangle 2">
            <a:extLst>
              <a:ext uri="{FF2B5EF4-FFF2-40B4-BE49-F238E27FC236}">
                <a16:creationId xmlns:a16="http://schemas.microsoft.com/office/drawing/2014/main" id="{D18F1DA9-7E07-C447-CC04-9B3805F31B0B}"/>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15E43D7B-EC50-8376-F862-81D67B3564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2B634DD1-8623-58DE-8C66-686A32C606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8887EB9-66A5-B348-AA46-1EDBCE69FEDD}" type="slidenum">
              <a:rPr lang="en-US" altLang="en-US"/>
              <a:pPr>
                <a:spcBef>
                  <a:spcPct val="0"/>
                </a:spcBef>
              </a:pPr>
              <a:t>39</a:t>
            </a:fld>
            <a:endParaRPr lang="en-US" altLang="en-US"/>
          </a:p>
        </p:txBody>
      </p:sp>
      <p:sp>
        <p:nvSpPr>
          <p:cNvPr id="111618" name="Rectangle 2">
            <a:extLst>
              <a:ext uri="{FF2B5EF4-FFF2-40B4-BE49-F238E27FC236}">
                <a16:creationId xmlns:a16="http://schemas.microsoft.com/office/drawing/2014/main" id="{7A6D0963-A147-EC31-EEA8-87C9ACC85AD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E78DE62-31D9-5066-9628-C8F1B7BE32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20FED84D-2846-58F3-51D3-9A4FED7FBB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7396168-EC81-5B42-A7A3-76E95B89817A}" type="slidenum">
              <a:rPr lang="en-US" altLang="en-US"/>
              <a:pPr>
                <a:spcBef>
                  <a:spcPct val="0"/>
                </a:spcBef>
              </a:pPr>
              <a:t>4</a:t>
            </a:fld>
            <a:endParaRPr lang="en-US" altLang="en-US"/>
          </a:p>
        </p:txBody>
      </p:sp>
      <p:sp>
        <p:nvSpPr>
          <p:cNvPr id="29698" name="Rectangle 2">
            <a:extLst>
              <a:ext uri="{FF2B5EF4-FFF2-40B4-BE49-F238E27FC236}">
                <a16:creationId xmlns:a16="http://schemas.microsoft.com/office/drawing/2014/main" id="{CB00ED77-6DC5-8B5F-A9D1-8ECAB50E4718}"/>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C3EE7C2-30AC-CB6F-8902-020D3B7AC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05B5E665-4F0D-112D-580E-3C2B6D03F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771CCA4-8217-494E-AEDA-916ACF1959B1}" type="slidenum">
              <a:rPr lang="en-US" altLang="en-US"/>
              <a:pPr>
                <a:spcBef>
                  <a:spcPct val="0"/>
                </a:spcBef>
              </a:pPr>
              <a:t>40</a:t>
            </a:fld>
            <a:endParaRPr lang="en-US" altLang="en-US"/>
          </a:p>
        </p:txBody>
      </p:sp>
      <p:sp>
        <p:nvSpPr>
          <p:cNvPr id="113666" name="Rectangle 2">
            <a:extLst>
              <a:ext uri="{FF2B5EF4-FFF2-40B4-BE49-F238E27FC236}">
                <a16:creationId xmlns:a16="http://schemas.microsoft.com/office/drawing/2014/main" id="{D46ED226-04E5-6164-851F-5EC11F9FF8E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97DBCE93-5995-17CD-85E6-C26C1B6F34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1C13DDFD-D0DE-5B29-618B-9F18FE43E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2069B6B-1D80-CE49-9C87-0C0471E6B6C5}" type="slidenum">
              <a:rPr lang="en-US" altLang="en-US"/>
              <a:pPr>
                <a:spcBef>
                  <a:spcPct val="0"/>
                </a:spcBef>
              </a:pPr>
              <a:t>41</a:t>
            </a:fld>
            <a:endParaRPr lang="en-US" altLang="en-US"/>
          </a:p>
        </p:txBody>
      </p:sp>
      <p:sp>
        <p:nvSpPr>
          <p:cNvPr id="115714" name="Rectangle 2">
            <a:extLst>
              <a:ext uri="{FF2B5EF4-FFF2-40B4-BE49-F238E27FC236}">
                <a16:creationId xmlns:a16="http://schemas.microsoft.com/office/drawing/2014/main" id="{EC82318F-99CF-5FCA-F240-20F02F80B917}"/>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564222E0-E028-C9A2-B12F-CE8E223F84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3AE498F8-D5D7-83BC-88CD-818DFD7206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6274C84-62AC-634F-8BAF-AB0382A9A13E}" type="slidenum">
              <a:rPr lang="en-US" altLang="en-US"/>
              <a:pPr>
                <a:spcBef>
                  <a:spcPct val="0"/>
                </a:spcBef>
              </a:pPr>
              <a:t>42</a:t>
            </a:fld>
            <a:endParaRPr lang="en-US" altLang="en-US"/>
          </a:p>
        </p:txBody>
      </p:sp>
      <p:sp>
        <p:nvSpPr>
          <p:cNvPr id="117762" name="Rectangle 2">
            <a:extLst>
              <a:ext uri="{FF2B5EF4-FFF2-40B4-BE49-F238E27FC236}">
                <a16:creationId xmlns:a16="http://schemas.microsoft.com/office/drawing/2014/main" id="{FE5204A9-3DDE-FD6F-5212-72A7D9325B12}"/>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F20ED7CC-D8D9-7C2A-D2F8-63E459ECF9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2A0779B-E604-85B0-8C2E-31E7711934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0CEBD79-BC65-1743-837C-8207785C6DC5}" type="slidenum">
              <a:rPr lang="en-US" altLang="en-US"/>
              <a:pPr>
                <a:spcBef>
                  <a:spcPct val="0"/>
                </a:spcBef>
              </a:pPr>
              <a:t>43</a:t>
            </a:fld>
            <a:endParaRPr lang="en-US" altLang="en-US"/>
          </a:p>
        </p:txBody>
      </p:sp>
      <p:sp>
        <p:nvSpPr>
          <p:cNvPr id="119810" name="Rectangle 2">
            <a:extLst>
              <a:ext uri="{FF2B5EF4-FFF2-40B4-BE49-F238E27FC236}">
                <a16:creationId xmlns:a16="http://schemas.microsoft.com/office/drawing/2014/main" id="{2A6A21A8-7DA9-5AE0-29EB-0346AE578FF3}"/>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7EEE9B12-5459-20EE-CB09-E176695885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8FFF21A-23C8-6CB2-D035-575035B74B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A880DEC-6DD0-FD40-A6DE-40B9EF90D8DB}" type="slidenum">
              <a:rPr lang="en-US" altLang="en-US"/>
              <a:pPr>
                <a:spcBef>
                  <a:spcPct val="0"/>
                </a:spcBef>
              </a:pPr>
              <a:t>44</a:t>
            </a:fld>
            <a:endParaRPr lang="en-US" altLang="en-US"/>
          </a:p>
        </p:txBody>
      </p:sp>
      <p:sp>
        <p:nvSpPr>
          <p:cNvPr id="121858" name="Rectangle 2">
            <a:extLst>
              <a:ext uri="{FF2B5EF4-FFF2-40B4-BE49-F238E27FC236}">
                <a16:creationId xmlns:a16="http://schemas.microsoft.com/office/drawing/2014/main" id="{D892065E-8B8F-CB13-F242-0531B6A4F451}"/>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C8749182-34A2-5500-DC9B-9A66F38495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021C26C2-1C87-7BC8-017F-4243F57909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4186D89-7E03-5646-92AA-97483CFABCE1}" type="slidenum">
              <a:rPr lang="en-US" altLang="en-US"/>
              <a:pPr>
                <a:spcBef>
                  <a:spcPct val="0"/>
                </a:spcBef>
              </a:pPr>
              <a:t>45</a:t>
            </a:fld>
            <a:endParaRPr lang="en-US" altLang="en-US"/>
          </a:p>
        </p:txBody>
      </p:sp>
      <p:sp>
        <p:nvSpPr>
          <p:cNvPr id="123906" name="Rectangle 2">
            <a:extLst>
              <a:ext uri="{FF2B5EF4-FFF2-40B4-BE49-F238E27FC236}">
                <a16:creationId xmlns:a16="http://schemas.microsoft.com/office/drawing/2014/main" id="{3C26FFD5-BE09-7529-1A74-4F45FFEA0D8E}"/>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5D074443-F101-36DE-2E57-EA69634A3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CD18F435-5F30-7D8F-6218-57560E196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FE7F258-24B7-3A49-8749-025609514832}" type="slidenum">
              <a:rPr lang="en-US" altLang="en-US"/>
              <a:pPr>
                <a:spcBef>
                  <a:spcPct val="0"/>
                </a:spcBef>
              </a:pPr>
              <a:t>46</a:t>
            </a:fld>
            <a:endParaRPr lang="en-US" altLang="en-US"/>
          </a:p>
        </p:txBody>
      </p:sp>
      <p:sp>
        <p:nvSpPr>
          <p:cNvPr id="125954" name="Rectangle 2">
            <a:extLst>
              <a:ext uri="{FF2B5EF4-FFF2-40B4-BE49-F238E27FC236}">
                <a16:creationId xmlns:a16="http://schemas.microsoft.com/office/drawing/2014/main" id="{09A4FC17-3538-6AF4-E794-C58B0E298253}"/>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0ADCC92A-1BA5-3B21-79CE-A6F30797F7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47A47848-808C-FEC4-97A2-937FC47CF8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BFB8D50-212C-514D-9BD6-C4D065EFED03}" type="slidenum">
              <a:rPr lang="en-US" altLang="en-US"/>
              <a:pPr>
                <a:spcBef>
                  <a:spcPct val="0"/>
                </a:spcBef>
              </a:pPr>
              <a:t>47</a:t>
            </a:fld>
            <a:endParaRPr lang="en-US" altLang="en-US"/>
          </a:p>
        </p:txBody>
      </p:sp>
      <p:sp>
        <p:nvSpPr>
          <p:cNvPr id="128002" name="Rectangle 2">
            <a:extLst>
              <a:ext uri="{FF2B5EF4-FFF2-40B4-BE49-F238E27FC236}">
                <a16:creationId xmlns:a16="http://schemas.microsoft.com/office/drawing/2014/main" id="{EC468EFB-2F53-7596-4DD3-F23CA6996038}"/>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A746147A-E888-AFDE-58A9-F9ED36D03F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1E128EA4-4452-F49B-BD2A-F45BC22300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8384FE2-ECF9-A249-8054-E2B190B6D774}" type="slidenum">
              <a:rPr lang="en-US" altLang="en-US"/>
              <a:pPr>
                <a:spcBef>
                  <a:spcPct val="0"/>
                </a:spcBef>
              </a:pPr>
              <a:t>48</a:t>
            </a:fld>
            <a:endParaRPr lang="en-US" altLang="en-US"/>
          </a:p>
        </p:txBody>
      </p:sp>
      <p:sp>
        <p:nvSpPr>
          <p:cNvPr id="130050" name="Rectangle 2">
            <a:extLst>
              <a:ext uri="{FF2B5EF4-FFF2-40B4-BE49-F238E27FC236}">
                <a16:creationId xmlns:a16="http://schemas.microsoft.com/office/drawing/2014/main" id="{2BC5DE37-552B-E562-C1D4-A62DD973BF6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963C933F-33A4-51D7-DD3D-8FA05C074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49B309A-62FB-8FD8-66B4-98F38E8EE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9634C8B-A2F8-3342-977C-6804658254D4}" type="slidenum">
              <a:rPr lang="en-US" altLang="en-US"/>
              <a:pPr>
                <a:spcBef>
                  <a:spcPct val="0"/>
                </a:spcBef>
              </a:pPr>
              <a:t>49</a:t>
            </a:fld>
            <a:endParaRPr lang="en-US" altLang="en-US"/>
          </a:p>
        </p:txBody>
      </p:sp>
      <p:sp>
        <p:nvSpPr>
          <p:cNvPr id="132098" name="Rectangle 2">
            <a:extLst>
              <a:ext uri="{FF2B5EF4-FFF2-40B4-BE49-F238E27FC236}">
                <a16:creationId xmlns:a16="http://schemas.microsoft.com/office/drawing/2014/main" id="{36BF8ABC-9AFB-F64E-F6A2-598EF92D43EE}"/>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3E07480B-2CA1-A5B8-B60F-5F7DDA3C54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F15B085-6848-6681-4A83-6D57049645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1B6EF85-19B1-504A-9D92-5D3120260474}" type="slidenum">
              <a:rPr lang="en-US" altLang="en-US"/>
              <a:pPr>
                <a:spcBef>
                  <a:spcPct val="0"/>
                </a:spcBef>
              </a:pPr>
              <a:t>5</a:t>
            </a:fld>
            <a:endParaRPr lang="en-US" altLang="en-US"/>
          </a:p>
        </p:txBody>
      </p:sp>
      <p:sp>
        <p:nvSpPr>
          <p:cNvPr id="31746" name="Rectangle 2">
            <a:extLst>
              <a:ext uri="{FF2B5EF4-FFF2-40B4-BE49-F238E27FC236}">
                <a16:creationId xmlns:a16="http://schemas.microsoft.com/office/drawing/2014/main" id="{2BC9D305-02AA-2927-E116-82B8D645FAC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EA9BED24-FB2A-CD60-B599-405294452C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19834E00-A771-F076-338A-AEB7637010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ACCDEA8-AF9F-A645-9A22-25E41AD68EC3}" type="slidenum">
              <a:rPr lang="en-US" altLang="en-US"/>
              <a:pPr>
                <a:spcBef>
                  <a:spcPct val="0"/>
                </a:spcBef>
              </a:pPr>
              <a:t>50</a:t>
            </a:fld>
            <a:endParaRPr lang="en-US" altLang="en-US"/>
          </a:p>
        </p:txBody>
      </p:sp>
      <p:sp>
        <p:nvSpPr>
          <p:cNvPr id="134146" name="Rectangle 2">
            <a:extLst>
              <a:ext uri="{FF2B5EF4-FFF2-40B4-BE49-F238E27FC236}">
                <a16:creationId xmlns:a16="http://schemas.microsoft.com/office/drawing/2014/main" id="{037A2D3E-F439-B36B-5357-19A8749FAEC7}"/>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7D0987EE-D665-B374-2FEB-16250352C5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D1B617F1-78F5-4EB6-9CDB-1DDA827BF6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61A91C0-0F60-2741-AB13-9ED5E65A2633}" type="slidenum">
              <a:rPr lang="en-US" altLang="en-US"/>
              <a:pPr>
                <a:spcBef>
                  <a:spcPct val="0"/>
                </a:spcBef>
              </a:pPr>
              <a:t>51</a:t>
            </a:fld>
            <a:endParaRPr lang="en-US" altLang="en-US"/>
          </a:p>
        </p:txBody>
      </p:sp>
      <p:sp>
        <p:nvSpPr>
          <p:cNvPr id="136194" name="Rectangle 2">
            <a:extLst>
              <a:ext uri="{FF2B5EF4-FFF2-40B4-BE49-F238E27FC236}">
                <a16:creationId xmlns:a16="http://schemas.microsoft.com/office/drawing/2014/main" id="{0449C1E6-A42A-542F-A242-1B13CA8185B5}"/>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E255CD90-241D-7602-FF6A-C2E54750F6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DCBBD1C-AAE4-B30A-C1BD-71217A26DD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BDF471D-6A63-1B42-B8DD-8ECA1A91683C}" type="slidenum">
              <a:rPr lang="en-US" altLang="en-US"/>
              <a:pPr>
                <a:spcBef>
                  <a:spcPct val="0"/>
                </a:spcBef>
              </a:pPr>
              <a:t>6</a:t>
            </a:fld>
            <a:endParaRPr lang="en-US" altLang="en-US"/>
          </a:p>
        </p:txBody>
      </p:sp>
      <p:sp>
        <p:nvSpPr>
          <p:cNvPr id="33794" name="Rectangle 2">
            <a:extLst>
              <a:ext uri="{FF2B5EF4-FFF2-40B4-BE49-F238E27FC236}">
                <a16:creationId xmlns:a16="http://schemas.microsoft.com/office/drawing/2014/main" id="{E3DC7D59-F69D-03E6-BBDE-381505C8B041}"/>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6229AA82-19DC-7EAE-D2AB-81E31BFB78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505439A7-D719-4972-2DFA-B64DA12CD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182A9FD-657E-F04A-8E03-FF498B29BAF3}" type="slidenum">
              <a:rPr lang="en-US" altLang="en-US"/>
              <a:pPr>
                <a:spcBef>
                  <a:spcPct val="0"/>
                </a:spcBef>
              </a:pPr>
              <a:t>7</a:t>
            </a:fld>
            <a:endParaRPr lang="en-US" altLang="en-US"/>
          </a:p>
        </p:txBody>
      </p:sp>
      <p:sp>
        <p:nvSpPr>
          <p:cNvPr id="35842" name="Rectangle 2">
            <a:extLst>
              <a:ext uri="{FF2B5EF4-FFF2-40B4-BE49-F238E27FC236}">
                <a16:creationId xmlns:a16="http://schemas.microsoft.com/office/drawing/2014/main" id="{9058778C-8405-7917-E1CB-D6FD93AF0D8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C1065398-4844-64C1-B7A3-D0D051F91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EC22883-3C47-777B-169F-2188FDA11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6D5E5A6-B9E8-6B44-9E3F-29FB8A5717D9}" type="slidenum">
              <a:rPr lang="en-US" altLang="en-US"/>
              <a:pPr>
                <a:spcBef>
                  <a:spcPct val="0"/>
                </a:spcBef>
              </a:pPr>
              <a:t>8</a:t>
            </a:fld>
            <a:endParaRPr lang="en-US" altLang="en-US"/>
          </a:p>
        </p:txBody>
      </p:sp>
      <p:sp>
        <p:nvSpPr>
          <p:cNvPr id="37890" name="Rectangle 2">
            <a:extLst>
              <a:ext uri="{FF2B5EF4-FFF2-40B4-BE49-F238E27FC236}">
                <a16:creationId xmlns:a16="http://schemas.microsoft.com/office/drawing/2014/main" id="{328E94BB-A148-E2F8-E503-6BC4BCF2D111}"/>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EE89BC05-C32B-60D7-E0A7-9046FE2178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071AC526-EB2E-5FED-3C80-B0C5E950C3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09A1EC6-DA8C-EE46-8F5F-9B66548C4C27}" type="slidenum">
              <a:rPr lang="en-US" altLang="en-US"/>
              <a:pPr>
                <a:spcBef>
                  <a:spcPct val="0"/>
                </a:spcBef>
              </a:pPr>
              <a:t>9</a:t>
            </a:fld>
            <a:endParaRPr lang="en-US" altLang="en-US"/>
          </a:p>
        </p:txBody>
      </p:sp>
      <p:sp>
        <p:nvSpPr>
          <p:cNvPr id="39938" name="Rectangle 2">
            <a:extLst>
              <a:ext uri="{FF2B5EF4-FFF2-40B4-BE49-F238E27FC236}">
                <a16:creationId xmlns:a16="http://schemas.microsoft.com/office/drawing/2014/main" id="{D4DCCA16-D928-4D3B-FD64-518DD5401D98}"/>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8E4DC5EC-9C58-905E-9FB2-01041C30C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35DB8AA-F091-D5A2-95EA-99FC767031FA}"/>
              </a:ext>
            </a:extLst>
          </p:cNvPr>
          <p:cNvSpPr>
            <a:spLocks noGrp="1"/>
          </p:cNvSpPr>
          <p:nvPr>
            <p:ph type="dt" sz="half" idx="10"/>
          </p:nvPr>
        </p:nvSpPr>
        <p:spPr/>
        <p:txBody>
          <a:bodyPr/>
          <a:lstStyle>
            <a:lvl1pPr>
              <a:defRPr/>
            </a:lvl1pPr>
          </a:lstStyle>
          <a:p>
            <a:pPr>
              <a:defRPr/>
            </a:pPr>
            <a:r>
              <a:rPr lang="en-US"/>
              <a:t>2005</a:t>
            </a:r>
          </a:p>
        </p:txBody>
      </p:sp>
      <p:sp>
        <p:nvSpPr>
          <p:cNvPr id="5" name="Footer Placeholder 4">
            <a:extLst>
              <a:ext uri="{FF2B5EF4-FFF2-40B4-BE49-F238E27FC236}">
                <a16:creationId xmlns:a16="http://schemas.microsoft.com/office/drawing/2014/main" id="{09114AD5-E367-3F18-6CC4-16553208517F}"/>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DABE5B73-D26A-5EF8-DE9D-1ECA43966FD1}"/>
              </a:ext>
            </a:extLst>
          </p:cNvPr>
          <p:cNvSpPr>
            <a:spLocks noGrp="1"/>
          </p:cNvSpPr>
          <p:nvPr>
            <p:ph type="sldNum" sz="quarter" idx="12"/>
          </p:nvPr>
        </p:nvSpPr>
        <p:spPr/>
        <p:txBody>
          <a:bodyPr/>
          <a:lstStyle>
            <a:lvl1pPr>
              <a:defRPr/>
            </a:lvl1pPr>
          </a:lstStyle>
          <a:p>
            <a:fld id="{EE8D4FEF-737A-134F-A158-1D1032988A79}" type="slidenum">
              <a:rPr lang="en-US" altLang="en-US"/>
              <a:pPr/>
              <a:t>‹#›</a:t>
            </a:fld>
            <a:endParaRPr lang="en-US" altLang="en-US"/>
          </a:p>
        </p:txBody>
      </p:sp>
    </p:spTree>
    <p:extLst>
      <p:ext uri="{BB962C8B-B14F-4D97-AF65-F5344CB8AC3E}">
        <p14:creationId xmlns:p14="http://schemas.microsoft.com/office/powerpoint/2010/main" val="70771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6713D-7389-AFA1-7C2D-5013217980F4}"/>
              </a:ext>
            </a:extLst>
          </p:cNvPr>
          <p:cNvSpPr>
            <a:spLocks noGrp="1"/>
          </p:cNvSpPr>
          <p:nvPr>
            <p:ph type="dt" sz="half" idx="10"/>
          </p:nvPr>
        </p:nvSpPr>
        <p:spPr/>
        <p:txBody>
          <a:bodyPr/>
          <a:lstStyle>
            <a:lvl1pPr>
              <a:defRPr/>
            </a:lvl1pPr>
          </a:lstStyle>
          <a:p>
            <a:pPr>
              <a:defRPr/>
            </a:pPr>
            <a:r>
              <a:rPr lang="en-US"/>
              <a:t>2005</a:t>
            </a:r>
          </a:p>
        </p:txBody>
      </p:sp>
      <p:sp>
        <p:nvSpPr>
          <p:cNvPr id="5" name="Footer Placeholder 4">
            <a:extLst>
              <a:ext uri="{FF2B5EF4-FFF2-40B4-BE49-F238E27FC236}">
                <a16:creationId xmlns:a16="http://schemas.microsoft.com/office/drawing/2014/main" id="{E13F6DC5-4F58-F951-FBE9-23EC0709314C}"/>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302672BB-D47B-973F-5AC0-68AA2A5CD9F7}"/>
              </a:ext>
            </a:extLst>
          </p:cNvPr>
          <p:cNvSpPr>
            <a:spLocks noGrp="1"/>
          </p:cNvSpPr>
          <p:nvPr>
            <p:ph type="sldNum" sz="quarter" idx="12"/>
          </p:nvPr>
        </p:nvSpPr>
        <p:spPr/>
        <p:txBody>
          <a:bodyPr/>
          <a:lstStyle>
            <a:lvl1pPr>
              <a:defRPr/>
            </a:lvl1pPr>
          </a:lstStyle>
          <a:p>
            <a:fld id="{EB9BBB3E-67F8-C84A-83D9-09892C91CFC2}" type="slidenum">
              <a:rPr lang="en-US" altLang="en-US"/>
              <a:pPr/>
              <a:t>‹#›</a:t>
            </a:fld>
            <a:endParaRPr lang="en-US" altLang="en-US"/>
          </a:p>
        </p:txBody>
      </p:sp>
    </p:spTree>
    <p:extLst>
      <p:ext uri="{BB962C8B-B14F-4D97-AF65-F5344CB8AC3E}">
        <p14:creationId xmlns:p14="http://schemas.microsoft.com/office/powerpoint/2010/main" val="407886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CE418-1670-92BC-C07D-75977F8EC937}"/>
              </a:ext>
            </a:extLst>
          </p:cNvPr>
          <p:cNvSpPr>
            <a:spLocks noGrp="1"/>
          </p:cNvSpPr>
          <p:nvPr>
            <p:ph type="dt" sz="half" idx="10"/>
          </p:nvPr>
        </p:nvSpPr>
        <p:spPr/>
        <p:txBody>
          <a:bodyPr/>
          <a:lstStyle>
            <a:lvl1pPr>
              <a:defRPr/>
            </a:lvl1pPr>
          </a:lstStyle>
          <a:p>
            <a:pPr>
              <a:defRPr/>
            </a:pPr>
            <a:r>
              <a:rPr lang="en-US"/>
              <a:t>2005</a:t>
            </a:r>
          </a:p>
        </p:txBody>
      </p:sp>
      <p:sp>
        <p:nvSpPr>
          <p:cNvPr id="5" name="Footer Placeholder 4">
            <a:extLst>
              <a:ext uri="{FF2B5EF4-FFF2-40B4-BE49-F238E27FC236}">
                <a16:creationId xmlns:a16="http://schemas.microsoft.com/office/drawing/2014/main" id="{5908AE08-A8E2-DAF5-2FA3-8B9CFBBD2D4D}"/>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7DE8FA37-74D2-3703-BBD1-6CEA1A94839D}"/>
              </a:ext>
            </a:extLst>
          </p:cNvPr>
          <p:cNvSpPr>
            <a:spLocks noGrp="1"/>
          </p:cNvSpPr>
          <p:nvPr>
            <p:ph type="sldNum" sz="quarter" idx="12"/>
          </p:nvPr>
        </p:nvSpPr>
        <p:spPr/>
        <p:txBody>
          <a:bodyPr/>
          <a:lstStyle>
            <a:lvl1pPr>
              <a:defRPr/>
            </a:lvl1pPr>
          </a:lstStyle>
          <a:p>
            <a:fld id="{F1ED67E3-DA19-1249-BAFC-A839CD171D27}" type="slidenum">
              <a:rPr lang="en-US" altLang="en-US"/>
              <a:pPr/>
              <a:t>‹#›</a:t>
            </a:fld>
            <a:endParaRPr lang="en-US" altLang="en-US"/>
          </a:p>
        </p:txBody>
      </p:sp>
    </p:spTree>
    <p:extLst>
      <p:ext uri="{BB962C8B-B14F-4D97-AF65-F5344CB8AC3E}">
        <p14:creationId xmlns:p14="http://schemas.microsoft.com/office/powerpoint/2010/main" val="533566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D43AAF8-8EEE-1588-290B-97823D289620}"/>
              </a:ext>
            </a:extLst>
          </p:cNvPr>
          <p:cNvSpPr>
            <a:spLocks noGrp="1"/>
          </p:cNvSpPr>
          <p:nvPr>
            <p:ph type="dt" sz="half" idx="10"/>
          </p:nvPr>
        </p:nvSpPr>
        <p:spPr/>
        <p:txBody>
          <a:bodyPr/>
          <a:lstStyle>
            <a:lvl1pPr>
              <a:defRPr/>
            </a:lvl1pPr>
          </a:lstStyle>
          <a:p>
            <a:pPr>
              <a:defRPr/>
            </a:pPr>
            <a:r>
              <a:rPr lang="en-US"/>
              <a:t>2005</a:t>
            </a:r>
          </a:p>
        </p:txBody>
      </p:sp>
      <p:sp>
        <p:nvSpPr>
          <p:cNvPr id="8" name="Footer Placeholder 4">
            <a:extLst>
              <a:ext uri="{FF2B5EF4-FFF2-40B4-BE49-F238E27FC236}">
                <a16:creationId xmlns:a16="http://schemas.microsoft.com/office/drawing/2014/main" id="{E0C41F2C-CF6C-178B-C5C8-1D5EBB663DD4}"/>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9" name="Slide Number Placeholder 5">
            <a:extLst>
              <a:ext uri="{FF2B5EF4-FFF2-40B4-BE49-F238E27FC236}">
                <a16:creationId xmlns:a16="http://schemas.microsoft.com/office/drawing/2014/main" id="{29C08842-CD87-723D-6A13-634FDAD5A25E}"/>
              </a:ext>
            </a:extLst>
          </p:cNvPr>
          <p:cNvSpPr>
            <a:spLocks noGrp="1"/>
          </p:cNvSpPr>
          <p:nvPr>
            <p:ph type="sldNum" sz="quarter" idx="12"/>
          </p:nvPr>
        </p:nvSpPr>
        <p:spPr/>
        <p:txBody>
          <a:bodyPr/>
          <a:lstStyle>
            <a:lvl1pPr>
              <a:defRPr/>
            </a:lvl1pPr>
          </a:lstStyle>
          <a:p>
            <a:fld id="{15C2DD84-95BA-5A42-BC8A-5E48E178FC98}" type="slidenum">
              <a:rPr lang="en-US" altLang="en-US"/>
              <a:pPr/>
              <a:t>‹#›</a:t>
            </a:fld>
            <a:endParaRPr lang="en-US" altLang="en-US"/>
          </a:p>
        </p:txBody>
      </p:sp>
    </p:spTree>
    <p:extLst>
      <p:ext uri="{BB962C8B-B14F-4D97-AF65-F5344CB8AC3E}">
        <p14:creationId xmlns:p14="http://schemas.microsoft.com/office/powerpoint/2010/main" val="1307552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1F241A7-B484-B762-0339-DBB747B2F701}"/>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3B2A300E-B462-EDA4-9B3B-7FACC989139E}"/>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086AB74B-3747-0159-9404-6152F715129D}"/>
              </a:ext>
            </a:extLst>
          </p:cNvPr>
          <p:cNvSpPr>
            <a:spLocks noGrp="1"/>
          </p:cNvSpPr>
          <p:nvPr>
            <p:ph type="sldNum" sz="quarter" idx="12"/>
          </p:nvPr>
        </p:nvSpPr>
        <p:spPr/>
        <p:txBody>
          <a:bodyPr/>
          <a:lstStyle>
            <a:lvl1pPr>
              <a:defRPr/>
            </a:lvl1pPr>
          </a:lstStyle>
          <a:p>
            <a:fld id="{029C6D03-AFB1-2742-9F8E-D21623027F85}" type="slidenum">
              <a:rPr lang="en-US" altLang="en-US"/>
              <a:pPr/>
              <a:t>‹#›</a:t>
            </a:fld>
            <a:endParaRPr lang="en-US" altLang="en-US"/>
          </a:p>
        </p:txBody>
      </p:sp>
    </p:spTree>
    <p:extLst>
      <p:ext uri="{BB962C8B-B14F-4D97-AF65-F5344CB8AC3E}">
        <p14:creationId xmlns:p14="http://schemas.microsoft.com/office/powerpoint/2010/main" val="166614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DFB16E8-DC7D-D59B-A893-03B6FDC5040A}"/>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64F03839-5581-50B6-A7A5-6D7F55BA2D45}"/>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72EB688B-CC5F-77C5-B4D7-E0B3CBF6511E}"/>
              </a:ext>
            </a:extLst>
          </p:cNvPr>
          <p:cNvSpPr>
            <a:spLocks noGrp="1"/>
          </p:cNvSpPr>
          <p:nvPr>
            <p:ph type="sldNum" sz="quarter" idx="12"/>
          </p:nvPr>
        </p:nvSpPr>
        <p:spPr/>
        <p:txBody>
          <a:bodyPr/>
          <a:lstStyle>
            <a:lvl1pPr>
              <a:defRPr/>
            </a:lvl1pPr>
          </a:lstStyle>
          <a:p>
            <a:fld id="{C7AF134E-B6F9-F140-BC6F-6895806548AC}" type="slidenum">
              <a:rPr lang="en-US" altLang="en-US"/>
              <a:pPr/>
              <a:t>‹#›</a:t>
            </a:fld>
            <a:endParaRPr lang="en-US" altLang="en-US"/>
          </a:p>
        </p:txBody>
      </p:sp>
    </p:spTree>
    <p:extLst>
      <p:ext uri="{BB962C8B-B14F-4D97-AF65-F5344CB8AC3E}">
        <p14:creationId xmlns:p14="http://schemas.microsoft.com/office/powerpoint/2010/main" val="324778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08FB2975-DAC3-F9A8-D7FE-4F6A5E4FDD34}"/>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41D6DB6F-E8AB-089A-EDD2-622AE946A340}"/>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059A29FE-060C-9EC6-5609-962DCB3B2FD2}"/>
              </a:ext>
            </a:extLst>
          </p:cNvPr>
          <p:cNvSpPr>
            <a:spLocks noGrp="1"/>
          </p:cNvSpPr>
          <p:nvPr>
            <p:ph type="sldNum" sz="quarter" idx="12"/>
          </p:nvPr>
        </p:nvSpPr>
        <p:spPr/>
        <p:txBody>
          <a:bodyPr/>
          <a:lstStyle>
            <a:lvl1pPr>
              <a:defRPr/>
            </a:lvl1pPr>
          </a:lstStyle>
          <a:p>
            <a:fld id="{8603B820-27D5-844B-BD47-9FEA3B6F2BAF}" type="slidenum">
              <a:rPr lang="en-US" altLang="en-US"/>
              <a:pPr/>
              <a:t>‹#›</a:t>
            </a:fld>
            <a:endParaRPr lang="en-US" altLang="en-US"/>
          </a:p>
        </p:txBody>
      </p:sp>
    </p:spTree>
    <p:extLst>
      <p:ext uri="{BB962C8B-B14F-4D97-AF65-F5344CB8AC3E}">
        <p14:creationId xmlns:p14="http://schemas.microsoft.com/office/powerpoint/2010/main" val="571289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rtlCol="0">
            <a:normAutofit/>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AD03D3D-DFDE-7AE2-E888-3817700AC26F}"/>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F57D766B-9E27-AB3E-BC83-B962C0E86267}"/>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5F5F82F7-A881-7E50-9694-5A36CFCF7DF3}"/>
              </a:ext>
            </a:extLst>
          </p:cNvPr>
          <p:cNvSpPr>
            <a:spLocks noGrp="1"/>
          </p:cNvSpPr>
          <p:nvPr>
            <p:ph type="sldNum" sz="quarter" idx="12"/>
          </p:nvPr>
        </p:nvSpPr>
        <p:spPr/>
        <p:txBody>
          <a:bodyPr/>
          <a:lstStyle>
            <a:lvl1pPr>
              <a:defRPr/>
            </a:lvl1pPr>
          </a:lstStyle>
          <a:p>
            <a:fld id="{F099F3ED-8A36-C34A-8DAE-DA5B0014D699}" type="slidenum">
              <a:rPr lang="en-US" altLang="en-US"/>
              <a:pPr/>
              <a:t>‹#›</a:t>
            </a:fld>
            <a:endParaRPr lang="en-US" altLang="en-US"/>
          </a:p>
        </p:txBody>
      </p:sp>
    </p:spTree>
    <p:extLst>
      <p:ext uri="{BB962C8B-B14F-4D97-AF65-F5344CB8AC3E}">
        <p14:creationId xmlns:p14="http://schemas.microsoft.com/office/powerpoint/2010/main" val="250133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5A449-30CD-ABEF-B51B-1D5D5ACCDE86}"/>
              </a:ext>
            </a:extLst>
          </p:cNvPr>
          <p:cNvSpPr>
            <a:spLocks noGrp="1"/>
          </p:cNvSpPr>
          <p:nvPr>
            <p:ph type="dt" sz="half" idx="10"/>
          </p:nvPr>
        </p:nvSpPr>
        <p:spPr/>
        <p:txBody>
          <a:bodyPr/>
          <a:lstStyle>
            <a:lvl1pPr>
              <a:defRPr/>
            </a:lvl1pPr>
          </a:lstStyle>
          <a:p>
            <a:pPr>
              <a:defRPr/>
            </a:pPr>
            <a:r>
              <a:rPr lang="en-US"/>
              <a:t>2005</a:t>
            </a:r>
          </a:p>
        </p:txBody>
      </p:sp>
      <p:sp>
        <p:nvSpPr>
          <p:cNvPr id="5" name="Footer Placeholder 4">
            <a:extLst>
              <a:ext uri="{FF2B5EF4-FFF2-40B4-BE49-F238E27FC236}">
                <a16:creationId xmlns:a16="http://schemas.microsoft.com/office/drawing/2014/main" id="{B06E63B9-6443-3601-AC25-653F89D5F115}"/>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36934292-896B-867F-A25A-710947A3851E}"/>
              </a:ext>
            </a:extLst>
          </p:cNvPr>
          <p:cNvSpPr>
            <a:spLocks noGrp="1"/>
          </p:cNvSpPr>
          <p:nvPr>
            <p:ph type="sldNum" sz="quarter" idx="12"/>
          </p:nvPr>
        </p:nvSpPr>
        <p:spPr/>
        <p:txBody>
          <a:bodyPr/>
          <a:lstStyle>
            <a:lvl1pPr>
              <a:defRPr/>
            </a:lvl1pPr>
          </a:lstStyle>
          <a:p>
            <a:fld id="{25CF75CD-B9DB-F946-99A5-74DDF4E94EB7}" type="slidenum">
              <a:rPr lang="en-US" altLang="en-US"/>
              <a:pPr/>
              <a:t>‹#›</a:t>
            </a:fld>
            <a:endParaRPr lang="en-US" altLang="en-US"/>
          </a:p>
        </p:txBody>
      </p:sp>
    </p:spTree>
    <p:extLst>
      <p:ext uri="{BB962C8B-B14F-4D97-AF65-F5344CB8AC3E}">
        <p14:creationId xmlns:p14="http://schemas.microsoft.com/office/powerpoint/2010/main" val="160597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568C2-487D-8C10-32A8-55B8B9626F6F}"/>
              </a:ext>
            </a:extLst>
          </p:cNvPr>
          <p:cNvSpPr>
            <a:spLocks noGrp="1"/>
          </p:cNvSpPr>
          <p:nvPr>
            <p:ph type="dt" sz="half" idx="10"/>
          </p:nvPr>
        </p:nvSpPr>
        <p:spPr/>
        <p:txBody>
          <a:bodyPr/>
          <a:lstStyle>
            <a:lvl1pPr>
              <a:defRPr/>
            </a:lvl1pPr>
          </a:lstStyle>
          <a:p>
            <a:pPr>
              <a:defRPr/>
            </a:pPr>
            <a:r>
              <a:rPr lang="en-US"/>
              <a:t>2005</a:t>
            </a:r>
          </a:p>
        </p:txBody>
      </p:sp>
      <p:sp>
        <p:nvSpPr>
          <p:cNvPr id="5" name="Footer Placeholder 4">
            <a:extLst>
              <a:ext uri="{FF2B5EF4-FFF2-40B4-BE49-F238E27FC236}">
                <a16:creationId xmlns:a16="http://schemas.microsoft.com/office/drawing/2014/main" id="{2F1A6956-FFEE-330D-5477-FBCE21E964BA}"/>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A5DAD603-0A6A-16C3-BEC6-D5BE52DB4431}"/>
              </a:ext>
            </a:extLst>
          </p:cNvPr>
          <p:cNvSpPr>
            <a:spLocks noGrp="1"/>
          </p:cNvSpPr>
          <p:nvPr>
            <p:ph type="sldNum" sz="quarter" idx="12"/>
          </p:nvPr>
        </p:nvSpPr>
        <p:spPr/>
        <p:txBody>
          <a:bodyPr/>
          <a:lstStyle>
            <a:lvl1pPr>
              <a:defRPr/>
            </a:lvl1pPr>
          </a:lstStyle>
          <a:p>
            <a:fld id="{2F69B238-9533-A74A-8ECC-21E3C5AF11B3}" type="slidenum">
              <a:rPr lang="en-US" altLang="en-US"/>
              <a:pPr/>
              <a:t>‹#›</a:t>
            </a:fld>
            <a:endParaRPr lang="en-US" altLang="en-US"/>
          </a:p>
        </p:txBody>
      </p:sp>
    </p:spTree>
    <p:extLst>
      <p:ext uri="{BB962C8B-B14F-4D97-AF65-F5344CB8AC3E}">
        <p14:creationId xmlns:p14="http://schemas.microsoft.com/office/powerpoint/2010/main" val="100640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96872F0-AB5A-44C0-D064-07A1A6DD0337}"/>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F1B6A50F-05BD-7913-E51C-D147E144FCE5}"/>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4D2E367E-D469-EBFC-3925-DEFF568ACAB8}"/>
              </a:ext>
            </a:extLst>
          </p:cNvPr>
          <p:cNvSpPr>
            <a:spLocks noGrp="1"/>
          </p:cNvSpPr>
          <p:nvPr>
            <p:ph type="sldNum" sz="quarter" idx="12"/>
          </p:nvPr>
        </p:nvSpPr>
        <p:spPr/>
        <p:txBody>
          <a:bodyPr/>
          <a:lstStyle>
            <a:lvl1pPr>
              <a:defRPr/>
            </a:lvl1pPr>
          </a:lstStyle>
          <a:p>
            <a:fld id="{E1B8FC9A-CAB6-8E47-908E-90B9E7B93B8E}" type="slidenum">
              <a:rPr lang="en-US" altLang="en-US"/>
              <a:pPr/>
              <a:t>‹#›</a:t>
            </a:fld>
            <a:endParaRPr lang="en-US" altLang="en-US"/>
          </a:p>
        </p:txBody>
      </p:sp>
    </p:spTree>
    <p:extLst>
      <p:ext uri="{BB962C8B-B14F-4D97-AF65-F5344CB8AC3E}">
        <p14:creationId xmlns:p14="http://schemas.microsoft.com/office/powerpoint/2010/main" val="18010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1A534CC-8859-91E0-4EB3-F57DBB1ACE58}"/>
              </a:ext>
            </a:extLst>
          </p:cNvPr>
          <p:cNvSpPr>
            <a:spLocks noGrp="1"/>
          </p:cNvSpPr>
          <p:nvPr>
            <p:ph type="dt" sz="half" idx="10"/>
          </p:nvPr>
        </p:nvSpPr>
        <p:spPr/>
        <p:txBody>
          <a:bodyPr/>
          <a:lstStyle>
            <a:lvl1pPr>
              <a:defRPr/>
            </a:lvl1pPr>
          </a:lstStyle>
          <a:p>
            <a:pPr>
              <a:defRPr/>
            </a:pPr>
            <a:r>
              <a:rPr lang="en-US"/>
              <a:t>2005</a:t>
            </a:r>
          </a:p>
        </p:txBody>
      </p:sp>
      <p:sp>
        <p:nvSpPr>
          <p:cNvPr id="8" name="Footer Placeholder 4">
            <a:extLst>
              <a:ext uri="{FF2B5EF4-FFF2-40B4-BE49-F238E27FC236}">
                <a16:creationId xmlns:a16="http://schemas.microsoft.com/office/drawing/2014/main" id="{79693F67-ED3A-57EF-D2EC-273AC7B6EC0D}"/>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9" name="Slide Number Placeholder 5">
            <a:extLst>
              <a:ext uri="{FF2B5EF4-FFF2-40B4-BE49-F238E27FC236}">
                <a16:creationId xmlns:a16="http://schemas.microsoft.com/office/drawing/2014/main" id="{58EEE1CD-EBAA-C4A3-92A3-768668C92662}"/>
              </a:ext>
            </a:extLst>
          </p:cNvPr>
          <p:cNvSpPr>
            <a:spLocks noGrp="1"/>
          </p:cNvSpPr>
          <p:nvPr>
            <p:ph type="sldNum" sz="quarter" idx="12"/>
          </p:nvPr>
        </p:nvSpPr>
        <p:spPr/>
        <p:txBody>
          <a:bodyPr/>
          <a:lstStyle>
            <a:lvl1pPr>
              <a:defRPr/>
            </a:lvl1pPr>
          </a:lstStyle>
          <a:p>
            <a:fld id="{819906AA-23E7-3644-8549-CCB5CD26F3BC}" type="slidenum">
              <a:rPr lang="en-US" altLang="en-US"/>
              <a:pPr/>
              <a:t>‹#›</a:t>
            </a:fld>
            <a:endParaRPr lang="en-US" altLang="en-US"/>
          </a:p>
        </p:txBody>
      </p:sp>
    </p:spTree>
    <p:extLst>
      <p:ext uri="{BB962C8B-B14F-4D97-AF65-F5344CB8AC3E}">
        <p14:creationId xmlns:p14="http://schemas.microsoft.com/office/powerpoint/2010/main" val="2054321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CDF8037-D3AA-6C59-7539-EDD4DEC29B93}"/>
              </a:ext>
            </a:extLst>
          </p:cNvPr>
          <p:cNvSpPr>
            <a:spLocks noGrp="1"/>
          </p:cNvSpPr>
          <p:nvPr>
            <p:ph type="dt" sz="half" idx="10"/>
          </p:nvPr>
        </p:nvSpPr>
        <p:spPr/>
        <p:txBody>
          <a:bodyPr/>
          <a:lstStyle>
            <a:lvl1pPr>
              <a:defRPr/>
            </a:lvl1pPr>
          </a:lstStyle>
          <a:p>
            <a:pPr>
              <a:defRPr/>
            </a:pPr>
            <a:r>
              <a:rPr lang="en-US"/>
              <a:t>2005</a:t>
            </a:r>
          </a:p>
        </p:txBody>
      </p:sp>
      <p:sp>
        <p:nvSpPr>
          <p:cNvPr id="4" name="Footer Placeholder 4">
            <a:extLst>
              <a:ext uri="{FF2B5EF4-FFF2-40B4-BE49-F238E27FC236}">
                <a16:creationId xmlns:a16="http://schemas.microsoft.com/office/drawing/2014/main" id="{C326FED9-C401-A1B5-A174-229406F31794}"/>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5" name="Slide Number Placeholder 5">
            <a:extLst>
              <a:ext uri="{FF2B5EF4-FFF2-40B4-BE49-F238E27FC236}">
                <a16:creationId xmlns:a16="http://schemas.microsoft.com/office/drawing/2014/main" id="{C8798DE7-D820-F447-4CF8-F432BEBE55ED}"/>
              </a:ext>
            </a:extLst>
          </p:cNvPr>
          <p:cNvSpPr>
            <a:spLocks noGrp="1"/>
          </p:cNvSpPr>
          <p:nvPr>
            <p:ph type="sldNum" sz="quarter" idx="12"/>
          </p:nvPr>
        </p:nvSpPr>
        <p:spPr/>
        <p:txBody>
          <a:bodyPr/>
          <a:lstStyle>
            <a:lvl1pPr>
              <a:defRPr/>
            </a:lvl1pPr>
          </a:lstStyle>
          <a:p>
            <a:fld id="{A478850E-788E-D243-A9E7-E4E2F9AC9B4B}" type="slidenum">
              <a:rPr lang="en-US" altLang="en-US"/>
              <a:pPr/>
              <a:t>‹#›</a:t>
            </a:fld>
            <a:endParaRPr lang="en-US" altLang="en-US"/>
          </a:p>
        </p:txBody>
      </p:sp>
    </p:spTree>
    <p:extLst>
      <p:ext uri="{BB962C8B-B14F-4D97-AF65-F5344CB8AC3E}">
        <p14:creationId xmlns:p14="http://schemas.microsoft.com/office/powerpoint/2010/main" val="3715965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ED2CD49-9B64-033D-68A9-E1C040034DF0}"/>
              </a:ext>
            </a:extLst>
          </p:cNvPr>
          <p:cNvSpPr>
            <a:spLocks noGrp="1"/>
          </p:cNvSpPr>
          <p:nvPr>
            <p:ph type="dt" sz="half" idx="10"/>
          </p:nvPr>
        </p:nvSpPr>
        <p:spPr/>
        <p:txBody>
          <a:bodyPr/>
          <a:lstStyle>
            <a:lvl1pPr>
              <a:defRPr/>
            </a:lvl1pPr>
          </a:lstStyle>
          <a:p>
            <a:pPr>
              <a:defRPr/>
            </a:pPr>
            <a:r>
              <a:rPr lang="en-US"/>
              <a:t>2005</a:t>
            </a:r>
          </a:p>
        </p:txBody>
      </p:sp>
      <p:sp>
        <p:nvSpPr>
          <p:cNvPr id="3" name="Footer Placeholder 4">
            <a:extLst>
              <a:ext uri="{FF2B5EF4-FFF2-40B4-BE49-F238E27FC236}">
                <a16:creationId xmlns:a16="http://schemas.microsoft.com/office/drawing/2014/main" id="{D107755A-C0A8-0B87-FB5C-905BA0809A06}"/>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4" name="Slide Number Placeholder 5">
            <a:extLst>
              <a:ext uri="{FF2B5EF4-FFF2-40B4-BE49-F238E27FC236}">
                <a16:creationId xmlns:a16="http://schemas.microsoft.com/office/drawing/2014/main" id="{90EF38C9-FDF7-325B-3896-4BD0CD85DFCA}"/>
              </a:ext>
            </a:extLst>
          </p:cNvPr>
          <p:cNvSpPr>
            <a:spLocks noGrp="1"/>
          </p:cNvSpPr>
          <p:nvPr>
            <p:ph type="sldNum" sz="quarter" idx="12"/>
          </p:nvPr>
        </p:nvSpPr>
        <p:spPr/>
        <p:txBody>
          <a:bodyPr/>
          <a:lstStyle>
            <a:lvl1pPr>
              <a:defRPr/>
            </a:lvl1pPr>
          </a:lstStyle>
          <a:p>
            <a:fld id="{C0A4B097-273D-C84B-AAA3-192699F26D21}" type="slidenum">
              <a:rPr lang="en-US" altLang="en-US"/>
              <a:pPr/>
              <a:t>‹#›</a:t>
            </a:fld>
            <a:endParaRPr lang="en-US" altLang="en-US"/>
          </a:p>
        </p:txBody>
      </p:sp>
    </p:spTree>
    <p:extLst>
      <p:ext uri="{BB962C8B-B14F-4D97-AF65-F5344CB8AC3E}">
        <p14:creationId xmlns:p14="http://schemas.microsoft.com/office/powerpoint/2010/main" val="2382853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82378C9-A199-74C5-BBB3-7365A8DDF4F3}"/>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2D9D3F15-83C7-D535-D5DA-9402778CFEE9}"/>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8A7D3CE1-AF76-AB6A-CDA5-E2AAB5025092}"/>
              </a:ext>
            </a:extLst>
          </p:cNvPr>
          <p:cNvSpPr>
            <a:spLocks noGrp="1"/>
          </p:cNvSpPr>
          <p:nvPr>
            <p:ph type="sldNum" sz="quarter" idx="12"/>
          </p:nvPr>
        </p:nvSpPr>
        <p:spPr/>
        <p:txBody>
          <a:bodyPr/>
          <a:lstStyle>
            <a:lvl1pPr>
              <a:defRPr/>
            </a:lvl1pPr>
          </a:lstStyle>
          <a:p>
            <a:fld id="{10B27D12-9EAD-2349-B16C-D3994CDD8EC9}" type="slidenum">
              <a:rPr lang="en-US" altLang="en-US"/>
              <a:pPr/>
              <a:t>‹#›</a:t>
            </a:fld>
            <a:endParaRPr lang="en-US" altLang="en-US"/>
          </a:p>
        </p:txBody>
      </p:sp>
    </p:spTree>
    <p:extLst>
      <p:ext uri="{BB962C8B-B14F-4D97-AF65-F5344CB8AC3E}">
        <p14:creationId xmlns:p14="http://schemas.microsoft.com/office/powerpoint/2010/main" val="148314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9FF2764-2BCA-E32A-FCFE-BB47A7117817}"/>
              </a:ext>
            </a:extLst>
          </p:cNvPr>
          <p:cNvSpPr>
            <a:spLocks noGrp="1"/>
          </p:cNvSpPr>
          <p:nvPr>
            <p:ph type="dt" sz="half" idx="10"/>
          </p:nvPr>
        </p:nvSpPr>
        <p:spPr/>
        <p:txBody>
          <a:bodyPr/>
          <a:lstStyle>
            <a:lvl1pPr>
              <a:defRPr/>
            </a:lvl1pPr>
          </a:lstStyle>
          <a:p>
            <a:pPr>
              <a:defRPr/>
            </a:pPr>
            <a:r>
              <a:rPr lang="en-US"/>
              <a:t>2005</a:t>
            </a:r>
          </a:p>
        </p:txBody>
      </p:sp>
      <p:sp>
        <p:nvSpPr>
          <p:cNvPr id="6" name="Footer Placeholder 4">
            <a:extLst>
              <a:ext uri="{FF2B5EF4-FFF2-40B4-BE49-F238E27FC236}">
                <a16:creationId xmlns:a16="http://schemas.microsoft.com/office/drawing/2014/main" id="{E100FDB2-B2B8-D700-DCFC-34579A4CCA29}"/>
              </a:ext>
            </a:extLst>
          </p:cNvPr>
          <p:cNvSpPr>
            <a:spLocks noGrp="1"/>
          </p:cNvSpPr>
          <p:nvPr>
            <p:ph type="ftr" sz="quarter" idx="11"/>
          </p:nvPr>
        </p:nvSpPr>
        <p:spPr/>
        <p:txBody>
          <a:bodyPr/>
          <a:lstStyle>
            <a:lvl1pPr>
              <a:defRPr/>
            </a:lvl1pPr>
          </a:lstStyle>
          <a:p>
            <a:pPr>
              <a:defRPr/>
            </a:pPr>
            <a:r>
              <a:rPr lang="en-US"/>
              <a:t>Principles of Human Anatomy and Physiology, 11e</a:t>
            </a:r>
          </a:p>
        </p:txBody>
      </p:sp>
      <p:sp>
        <p:nvSpPr>
          <p:cNvPr id="7" name="Slide Number Placeholder 5">
            <a:extLst>
              <a:ext uri="{FF2B5EF4-FFF2-40B4-BE49-F238E27FC236}">
                <a16:creationId xmlns:a16="http://schemas.microsoft.com/office/drawing/2014/main" id="{7B60BB11-EC81-AA0B-CE95-6DA70D8DB224}"/>
              </a:ext>
            </a:extLst>
          </p:cNvPr>
          <p:cNvSpPr>
            <a:spLocks noGrp="1"/>
          </p:cNvSpPr>
          <p:nvPr>
            <p:ph type="sldNum" sz="quarter" idx="12"/>
          </p:nvPr>
        </p:nvSpPr>
        <p:spPr/>
        <p:txBody>
          <a:bodyPr/>
          <a:lstStyle>
            <a:lvl1pPr>
              <a:defRPr/>
            </a:lvl1pPr>
          </a:lstStyle>
          <a:p>
            <a:fld id="{05B9FC6D-AA71-7E42-B542-4C6E696CDA49}" type="slidenum">
              <a:rPr lang="en-US" altLang="en-US"/>
              <a:pPr/>
              <a:t>‹#›</a:t>
            </a:fld>
            <a:endParaRPr lang="en-US" altLang="en-US"/>
          </a:p>
        </p:txBody>
      </p:sp>
    </p:spTree>
    <p:extLst>
      <p:ext uri="{BB962C8B-B14F-4D97-AF65-F5344CB8AC3E}">
        <p14:creationId xmlns:p14="http://schemas.microsoft.com/office/powerpoint/2010/main" val="364821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EEE6DDF-B2FA-F9F5-F765-F6F2FED3154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5052A18-A8D9-C331-5A8B-7451636CECD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CC842EF-2E6D-9ADD-B802-8484234733F1}"/>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ea typeface="ＭＳ Ｐゴシック" pitchFamily="34" charset="-128"/>
                <a:cs typeface="+mn-cs"/>
              </a:defRPr>
            </a:lvl1pPr>
          </a:lstStyle>
          <a:p>
            <a:pPr>
              <a:defRPr/>
            </a:pPr>
            <a:r>
              <a:rPr lang="en-US"/>
              <a:t>2005</a:t>
            </a:r>
          </a:p>
        </p:txBody>
      </p:sp>
      <p:sp>
        <p:nvSpPr>
          <p:cNvPr id="5" name="Footer Placeholder 4">
            <a:extLst>
              <a:ext uri="{FF2B5EF4-FFF2-40B4-BE49-F238E27FC236}">
                <a16:creationId xmlns:a16="http://schemas.microsoft.com/office/drawing/2014/main" id="{1613EE15-0A98-7C25-2197-6E7B65A1881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ea typeface="ＭＳ Ｐゴシック" pitchFamily="34" charset="-128"/>
                <a:cs typeface="+mn-cs"/>
              </a:defRPr>
            </a:lvl1pPr>
          </a:lstStyle>
          <a:p>
            <a:pPr>
              <a:defRPr/>
            </a:pPr>
            <a:r>
              <a:rPr lang="en-US"/>
              <a:t>Principles of Human Anatomy and Physiology, 11e</a:t>
            </a:r>
          </a:p>
        </p:txBody>
      </p:sp>
      <p:sp>
        <p:nvSpPr>
          <p:cNvPr id="6" name="Slide Number Placeholder 5">
            <a:extLst>
              <a:ext uri="{FF2B5EF4-FFF2-40B4-BE49-F238E27FC236}">
                <a16:creationId xmlns:a16="http://schemas.microsoft.com/office/drawing/2014/main" id="{3DFB6DF4-94D3-CB21-C422-5F5DCD087A5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2F4F5138-670A-2F46-A1CD-E66B67D3ADE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22.jpeg"/><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B4F8D896-F227-E1A3-DD88-8F04B6F6325D}"/>
              </a:ext>
            </a:extLst>
          </p:cNvPr>
          <p:cNvSpPr>
            <a:spLocks noGrp="1" noChangeArrowheads="1"/>
          </p:cNvSpPr>
          <p:nvPr>
            <p:ph type="ctrTitle"/>
          </p:nvPr>
        </p:nvSpPr>
        <p:spPr/>
        <p:txBody>
          <a:bodyPr/>
          <a:lstStyle/>
          <a:p>
            <a:pPr eaLnBrk="1" hangingPunct="1"/>
            <a:r>
              <a:rPr lang="en-US" altLang="en-US" dirty="0">
                <a:ea typeface="ＭＳ Ｐゴシック" panose="020B0600070205080204" pitchFamily="34" charset="-128"/>
              </a:rPr>
              <a:t>Axial and Appendicular Skeleton</a:t>
            </a:r>
          </a:p>
        </p:txBody>
      </p:sp>
      <p:sp>
        <p:nvSpPr>
          <p:cNvPr id="20483" name="Rectangle 7">
            <a:extLst>
              <a:ext uri="{FF2B5EF4-FFF2-40B4-BE49-F238E27FC236}">
                <a16:creationId xmlns:a16="http://schemas.microsoft.com/office/drawing/2014/main" id="{1036373E-514F-D98B-44C6-8B2D081D8E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655E67D4-380A-2F4F-9D09-7E4CCF491CCB}" type="slidenum">
              <a:rPr lang="en-US" altLang="en-US" sz="1200">
                <a:solidFill>
                  <a:srgbClr val="898989"/>
                </a:solidFill>
                <a:latin typeface="Arial" panose="020B0604020202020204" pitchFamily="34" charset="0"/>
              </a:rPr>
              <a:pPr>
                <a:spcBef>
                  <a:spcPct val="0"/>
                </a:spcBef>
                <a:buFontTx/>
                <a:buNone/>
              </a:pPr>
              <a:t>1</a:t>
            </a:fld>
            <a:endParaRPr lang="en-US" altLang="en-US" sz="1200">
              <a:solidFill>
                <a:srgbClr val="898989"/>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D50131D3-7F0D-9E06-A866-72767D6B8707}"/>
              </a:ext>
            </a:extLst>
          </p:cNvPr>
          <p:cNvSpPr>
            <a:spLocks noGrp="1" noChangeArrowheads="1"/>
          </p:cNvSpPr>
          <p:nvPr>
            <p:ph type="title"/>
          </p:nvPr>
        </p:nvSpPr>
        <p:spPr>
          <a:xfrm>
            <a:off x="685800" y="-228600"/>
            <a:ext cx="7772400" cy="1143000"/>
          </a:xfrm>
        </p:spPr>
        <p:txBody>
          <a:bodyPr/>
          <a:lstStyle/>
          <a:p>
            <a:pPr eaLnBrk="1" hangingPunct="1"/>
            <a:r>
              <a:rPr lang="en-US" altLang="en-US">
                <a:ea typeface="ＭＳ Ｐゴシック" panose="020B0600070205080204" pitchFamily="34" charset="-128"/>
              </a:rPr>
              <a:t>Bones of the Orbit</a:t>
            </a:r>
          </a:p>
        </p:txBody>
      </p:sp>
      <p:sp>
        <p:nvSpPr>
          <p:cNvPr id="421891" name="Rectangle 3">
            <a:extLst>
              <a:ext uri="{FF2B5EF4-FFF2-40B4-BE49-F238E27FC236}">
                <a16:creationId xmlns:a16="http://schemas.microsoft.com/office/drawing/2014/main" id="{D0B37FCB-016B-C4D2-217A-761D27F00021}"/>
              </a:ext>
            </a:extLst>
          </p:cNvPr>
          <p:cNvSpPr>
            <a:spLocks noGrp="1" noChangeArrowheads="1"/>
          </p:cNvSpPr>
          <p:nvPr>
            <p:ph type="body" sz="half" idx="2"/>
          </p:nvPr>
        </p:nvSpPr>
        <p:spPr>
          <a:xfrm>
            <a:off x="0" y="4648200"/>
            <a:ext cx="9448800" cy="1752600"/>
          </a:xfrm>
        </p:spPr>
        <p:txBody>
          <a:bodyPr rtlCol="0">
            <a:normAutofit lnSpcReduction="10000"/>
          </a:bodyPr>
          <a:lstStyle/>
          <a:p>
            <a:pPr lvl="1" eaLnBrk="1" fontAlgn="auto" hangingPunct="1">
              <a:lnSpc>
                <a:spcPct val="80000"/>
              </a:lnSpc>
              <a:spcAft>
                <a:spcPts val="0"/>
              </a:spcAft>
              <a:defRPr/>
            </a:pPr>
            <a:r>
              <a:rPr lang="en-US" sz="2400">
                <a:ea typeface="+mn-ea"/>
              </a:rPr>
              <a:t>Roof is frontal and sphenoid</a:t>
            </a:r>
          </a:p>
          <a:p>
            <a:pPr lvl="1" eaLnBrk="1" fontAlgn="auto" hangingPunct="1">
              <a:lnSpc>
                <a:spcPct val="80000"/>
              </a:lnSpc>
              <a:spcAft>
                <a:spcPts val="0"/>
              </a:spcAft>
              <a:defRPr/>
            </a:pPr>
            <a:r>
              <a:rPr lang="en-US" sz="2400">
                <a:ea typeface="+mn-ea"/>
              </a:rPr>
              <a:t>Lateral wall is zygomatic and sphenoid</a:t>
            </a:r>
          </a:p>
          <a:p>
            <a:pPr lvl="1" eaLnBrk="1" fontAlgn="auto" hangingPunct="1">
              <a:lnSpc>
                <a:spcPct val="80000"/>
              </a:lnSpc>
              <a:spcAft>
                <a:spcPts val="0"/>
              </a:spcAft>
              <a:defRPr/>
            </a:pPr>
            <a:r>
              <a:rPr lang="en-US" sz="2400">
                <a:ea typeface="+mn-ea"/>
              </a:rPr>
              <a:t>Floor is maxilla, zygomatic, palatine and sphenoid</a:t>
            </a:r>
          </a:p>
          <a:p>
            <a:pPr lvl="1" eaLnBrk="1" fontAlgn="auto" hangingPunct="1">
              <a:lnSpc>
                <a:spcPct val="80000"/>
              </a:lnSpc>
              <a:spcAft>
                <a:spcPts val="0"/>
              </a:spcAft>
              <a:defRPr/>
            </a:pPr>
            <a:r>
              <a:rPr lang="en-US" sz="2400">
                <a:ea typeface="+mn-ea"/>
              </a:rPr>
              <a:t>Medial wall is maxilla, lacrimal, ethmoid and sphenoid</a:t>
            </a:r>
          </a:p>
          <a:p>
            <a:pPr lvl="1" eaLnBrk="1" fontAlgn="auto" hangingPunct="1">
              <a:lnSpc>
                <a:spcPct val="80000"/>
              </a:lnSpc>
              <a:spcAft>
                <a:spcPts val="0"/>
              </a:spcAft>
              <a:defRPr/>
            </a:pPr>
            <a:r>
              <a:rPr lang="en-US" sz="2400">
                <a:ea typeface="+mn-ea"/>
              </a:rPr>
              <a:t>Orbital fissures and optic foramen</a:t>
            </a:r>
          </a:p>
        </p:txBody>
      </p:sp>
      <p:sp>
        <p:nvSpPr>
          <p:cNvPr id="40963" name="Slide Number Placeholder 6">
            <a:extLst>
              <a:ext uri="{FF2B5EF4-FFF2-40B4-BE49-F238E27FC236}">
                <a16:creationId xmlns:a16="http://schemas.microsoft.com/office/drawing/2014/main" id="{6D1674BC-DBE9-C69B-1112-1ED81D4FBE6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B61542E-75B3-8D4C-A989-D10ADAE7A941}" type="slidenum">
              <a:rPr lang="en-US" altLang="en-US" sz="1200">
                <a:solidFill>
                  <a:srgbClr val="898989"/>
                </a:solidFill>
                <a:latin typeface="Arial" panose="020B0604020202020204" pitchFamily="34" charset="0"/>
              </a:rPr>
              <a:pPr>
                <a:spcBef>
                  <a:spcPct val="0"/>
                </a:spcBef>
                <a:buFontTx/>
                <a:buNone/>
              </a:pPr>
              <a:t>10</a:t>
            </a:fld>
            <a:endParaRPr lang="en-US" altLang="en-US" sz="1200">
              <a:solidFill>
                <a:srgbClr val="898989"/>
              </a:solidFill>
              <a:latin typeface="Arial" panose="020B0604020202020204" pitchFamily="34" charset="0"/>
            </a:endParaRPr>
          </a:p>
        </p:txBody>
      </p:sp>
      <p:pic>
        <p:nvPicPr>
          <p:cNvPr id="40964" name="Picture 4" descr="w0180-nc">
            <a:extLst>
              <a:ext uri="{FF2B5EF4-FFF2-40B4-BE49-F238E27FC236}">
                <a16:creationId xmlns:a16="http://schemas.microsoft.com/office/drawing/2014/main" id="{7D12F89B-445B-3D8D-481F-EB99588F8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46100"/>
            <a:ext cx="8686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A415208F-7B57-DF33-7F35-234B4149A03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Unique Features of the Skull</a:t>
            </a:r>
          </a:p>
        </p:txBody>
      </p:sp>
      <p:sp>
        <p:nvSpPr>
          <p:cNvPr id="43010" name="Rectangle 3">
            <a:extLst>
              <a:ext uri="{FF2B5EF4-FFF2-40B4-BE49-F238E27FC236}">
                <a16:creationId xmlns:a16="http://schemas.microsoft.com/office/drawing/2014/main" id="{9B827FA8-7590-FFFD-3BF4-16082BD27889}"/>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Sutures</a:t>
            </a:r>
          </a:p>
          <a:p>
            <a:pPr eaLnBrk="1" hangingPunct="1"/>
            <a:r>
              <a:rPr lang="en-US" altLang="en-US" dirty="0">
                <a:ea typeface="ＭＳ Ｐゴシック" panose="020B0600070205080204" pitchFamily="34" charset="-128"/>
              </a:rPr>
              <a:t>Sinuses </a:t>
            </a:r>
          </a:p>
          <a:p>
            <a:pPr eaLnBrk="1" hangingPunct="1"/>
            <a:r>
              <a:rPr lang="en-US" altLang="en-US" dirty="0">
                <a:ea typeface="ＭＳ Ｐゴシック" panose="020B0600070205080204" pitchFamily="34" charset="-128"/>
              </a:rPr>
              <a:t>Fontanels</a:t>
            </a:r>
          </a:p>
        </p:txBody>
      </p:sp>
      <p:sp>
        <p:nvSpPr>
          <p:cNvPr id="43011" name="Slide Number Placeholder 5">
            <a:extLst>
              <a:ext uri="{FF2B5EF4-FFF2-40B4-BE49-F238E27FC236}">
                <a16:creationId xmlns:a16="http://schemas.microsoft.com/office/drawing/2014/main" id="{1405BA5A-8E33-D0EA-CBC1-D9CB43708CF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EB1395F1-5BFF-7644-B084-EFFF19DBDFF9}" type="slidenum">
              <a:rPr lang="en-US" altLang="en-US" sz="1200">
                <a:solidFill>
                  <a:srgbClr val="898989"/>
                </a:solidFill>
                <a:latin typeface="Arial" panose="020B0604020202020204" pitchFamily="34" charset="0"/>
              </a:rPr>
              <a:pPr>
                <a:spcBef>
                  <a:spcPct val="0"/>
                </a:spcBef>
                <a:buFontTx/>
                <a:buNone/>
              </a:pPr>
              <a:t>11</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F9914667-68E9-CC07-54DE-D92632D1F981}"/>
              </a:ext>
            </a:extLst>
          </p:cNvPr>
          <p:cNvSpPr>
            <a:spLocks noGrp="1" noChangeArrowheads="1"/>
          </p:cNvSpPr>
          <p:nvPr>
            <p:ph type="title"/>
          </p:nvPr>
        </p:nvSpPr>
        <p:spPr>
          <a:xfrm>
            <a:off x="457200" y="274638"/>
            <a:ext cx="3581400" cy="1143000"/>
          </a:xfrm>
        </p:spPr>
        <p:txBody>
          <a:bodyPr/>
          <a:lstStyle/>
          <a:p>
            <a:pPr eaLnBrk="1" hangingPunct="1"/>
            <a:r>
              <a:rPr lang="en-US" altLang="en-US">
                <a:ea typeface="ＭＳ Ｐゴシック" panose="020B0600070205080204" pitchFamily="34" charset="-128"/>
              </a:rPr>
              <a:t>Sutures</a:t>
            </a:r>
          </a:p>
        </p:txBody>
      </p:sp>
      <p:sp>
        <p:nvSpPr>
          <p:cNvPr id="367619" name="Rectangle 3">
            <a:extLst>
              <a:ext uri="{FF2B5EF4-FFF2-40B4-BE49-F238E27FC236}">
                <a16:creationId xmlns:a16="http://schemas.microsoft.com/office/drawing/2014/main" id="{5063F483-0B51-4184-4355-1DAF8CE5E082}"/>
              </a:ext>
            </a:extLst>
          </p:cNvPr>
          <p:cNvSpPr>
            <a:spLocks noGrp="1" noChangeArrowheads="1"/>
          </p:cNvSpPr>
          <p:nvPr>
            <p:ph idx="1"/>
          </p:nvPr>
        </p:nvSpPr>
        <p:spPr>
          <a:xfrm>
            <a:off x="228600" y="1981200"/>
            <a:ext cx="3810000" cy="4114800"/>
          </a:xfrm>
        </p:spPr>
        <p:txBody>
          <a:bodyPr rtlCol="0">
            <a:normAutofit fontScale="92500" lnSpcReduction="10000"/>
          </a:bodyPr>
          <a:lstStyle/>
          <a:p>
            <a:pPr eaLnBrk="1" fontAlgn="auto" hangingPunct="1">
              <a:spcAft>
                <a:spcPts val="0"/>
              </a:spcAft>
              <a:defRPr/>
            </a:pPr>
            <a:r>
              <a:rPr lang="en-US" sz="2800" i="1" dirty="0">
                <a:ea typeface="+mn-ea"/>
              </a:rPr>
              <a:t>Sutures</a:t>
            </a:r>
            <a:r>
              <a:rPr lang="en-US" sz="2800" dirty="0">
                <a:ea typeface="+mn-ea"/>
              </a:rPr>
              <a:t> are immovable joints found only between skull bones and hold skull bones together.</a:t>
            </a:r>
          </a:p>
          <a:p>
            <a:pPr eaLnBrk="1" fontAlgn="auto" hangingPunct="1">
              <a:spcAft>
                <a:spcPts val="0"/>
              </a:spcAft>
              <a:defRPr/>
            </a:pPr>
            <a:r>
              <a:rPr lang="en-US" sz="2800" dirty="0">
                <a:ea typeface="+mn-ea"/>
              </a:rPr>
              <a:t>Sutures include the </a:t>
            </a:r>
            <a:r>
              <a:rPr lang="en-US" sz="2800" i="1" dirty="0">
                <a:ea typeface="+mn-ea"/>
              </a:rPr>
              <a:t>coronal</a:t>
            </a:r>
            <a:r>
              <a:rPr lang="en-US" sz="2800" dirty="0">
                <a:ea typeface="+mn-ea"/>
              </a:rPr>
              <a:t>, </a:t>
            </a:r>
            <a:r>
              <a:rPr lang="en-US" sz="2800" i="1" dirty="0">
                <a:ea typeface="+mn-ea"/>
              </a:rPr>
              <a:t>sagittal</a:t>
            </a:r>
            <a:r>
              <a:rPr lang="en-US" sz="2800" dirty="0">
                <a:ea typeface="+mn-ea"/>
              </a:rPr>
              <a:t>, </a:t>
            </a:r>
            <a:r>
              <a:rPr lang="en-US" sz="2800" i="1" dirty="0" err="1">
                <a:ea typeface="+mn-ea"/>
              </a:rPr>
              <a:t>lamboidal</a:t>
            </a:r>
            <a:r>
              <a:rPr lang="en-US" sz="2800" dirty="0" err="1">
                <a:ea typeface="+mn-ea"/>
              </a:rPr>
              <a:t>,and</a:t>
            </a:r>
            <a:r>
              <a:rPr lang="en-US" sz="2800" dirty="0">
                <a:ea typeface="+mn-ea"/>
              </a:rPr>
              <a:t> s</a:t>
            </a:r>
            <a:r>
              <a:rPr lang="en-US" sz="2800" i="1" dirty="0">
                <a:ea typeface="+mn-ea"/>
              </a:rPr>
              <a:t>quamous</a:t>
            </a:r>
            <a:r>
              <a:rPr lang="en-US" sz="2800" dirty="0">
                <a:ea typeface="+mn-ea"/>
              </a:rPr>
              <a:t> sutures, among others</a:t>
            </a:r>
          </a:p>
        </p:txBody>
      </p:sp>
      <p:sp>
        <p:nvSpPr>
          <p:cNvPr id="45059" name="Slide Number Placeholder 5">
            <a:extLst>
              <a:ext uri="{FF2B5EF4-FFF2-40B4-BE49-F238E27FC236}">
                <a16:creationId xmlns:a16="http://schemas.microsoft.com/office/drawing/2014/main" id="{1BA8882D-D51A-09D8-15BF-717B377E89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93088A67-AA18-E143-BEDE-FB271934CB5B}" type="slidenum">
              <a:rPr lang="en-US" altLang="en-US" sz="1200">
                <a:solidFill>
                  <a:srgbClr val="898989"/>
                </a:solidFill>
                <a:latin typeface="Arial" panose="020B0604020202020204" pitchFamily="34" charset="0"/>
              </a:rPr>
              <a:pPr>
                <a:spcBef>
                  <a:spcPct val="0"/>
                </a:spcBef>
                <a:buFontTx/>
                <a:buNone/>
              </a:pPr>
              <a:t>12</a:t>
            </a:fld>
            <a:endParaRPr lang="en-US" altLang="en-US" sz="1200">
              <a:solidFill>
                <a:srgbClr val="898989"/>
              </a:solidFill>
              <a:latin typeface="Arial" panose="020B0604020202020204" pitchFamily="34" charset="0"/>
            </a:endParaRPr>
          </a:p>
        </p:txBody>
      </p:sp>
      <p:pic>
        <p:nvPicPr>
          <p:cNvPr id="45060" name="Picture 3" descr="07_04a">
            <a:extLst>
              <a:ext uri="{FF2B5EF4-FFF2-40B4-BE49-F238E27FC236}">
                <a16:creationId xmlns:a16="http://schemas.microsoft.com/office/drawing/2014/main" id="{9222AD47-2603-DB9C-2F7B-F5C09F1D1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50" y="228600"/>
            <a:ext cx="509905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3" descr="07_06">
            <a:extLst>
              <a:ext uri="{FF2B5EF4-FFF2-40B4-BE49-F238E27FC236}">
                <a16:creationId xmlns:a16="http://schemas.microsoft.com/office/drawing/2014/main" id="{E9347C1A-6C62-2738-BD87-5D36077FF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2025"/>
            <a:ext cx="3506788"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D896A09-1023-740B-7833-09FABE3D85BE}"/>
              </a:ext>
            </a:extLst>
          </p:cNvPr>
          <p:cNvSpPr>
            <a:spLocks noGrp="1" noChangeArrowheads="1"/>
          </p:cNvSpPr>
          <p:nvPr>
            <p:ph type="title"/>
          </p:nvPr>
        </p:nvSpPr>
        <p:spPr>
          <a:xfrm>
            <a:off x="838200" y="-228600"/>
            <a:ext cx="7772400" cy="1143000"/>
          </a:xfrm>
        </p:spPr>
        <p:txBody>
          <a:bodyPr/>
          <a:lstStyle/>
          <a:p>
            <a:pPr eaLnBrk="1" hangingPunct="1"/>
            <a:r>
              <a:rPr lang="en-US" altLang="en-US">
                <a:ea typeface="ＭＳ Ｐゴシック" panose="020B0600070205080204" pitchFamily="34" charset="-128"/>
              </a:rPr>
              <a:t>Paranasal Sinuses</a:t>
            </a:r>
          </a:p>
        </p:txBody>
      </p:sp>
      <p:sp>
        <p:nvSpPr>
          <p:cNvPr id="47106" name="Rectangle 3">
            <a:extLst>
              <a:ext uri="{FF2B5EF4-FFF2-40B4-BE49-F238E27FC236}">
                <a16:creationId xmlns:a16="http://schemas.microsoft.com/office/drawing/2014/main" id="{44F4F6C1-5020-CCB2-46A1-126DD6FB7D2C}"/>
              </a:ext>
            </a:extLst>
          </p:cNvPr>
          <p:cNvSpPr>
            <a:spLocks noGrp="1" noChangeArrowheads="1"/>
          </p:cNvSpPr>
          <p:nvPr>
            <p:ph type="body" sz="half" idx="2"/>
          </p:nvPr>
        </p:nvSpPr>
        <p:spPr>
          <a:xfrm>
            <a:off x="228600" y="4800600"/>
            <a:ext cx="8915400" cy="2057400"/>
          </a:xfrm>
        </p:spPr>
        <p:txBody>
          <a:bodyPr/>
          <a:lstStyle/>
          <a:p>
            <a:pPr eaLnBrk="1" hangingPunct="1">
              <a:lnSpc>
                <a:spcPct val="80000"/>
              </a:lnSpc>
            </a:pPr>
            <a:r>
              <a:rPr lang="en-US" altLang="en-US" sz="2800" dirty="0">
                <a:ea typeface="ＭＳ Ｐゴシック" panose="020B0600070205080204" pitchFamily="34" charset="-128"/>
              </a:rPr>
              <a:t>Paired cavities in ethmoid, sphenoid, frontal and maxillary</a:t>
            </a:r>
          </a:p>
          <a:p>
            <a:pPr eaLnBrk="1" hangingPunct="1">
              <a:lnSpc>
                <a:spcPct val="80000"/>
              </a:lnSpc>
            </a:pPr>
            <a:r>
              <a:rPr lang="en-US" altLang="en-US" sz="2800" dirty="0">
                <a:ea typeface="ＭＳ Ｐゴシック" panose="020B0600070205080204" pitchFamily="34" charset="-128"/>
              </a:rPr>
              <a:t>Lined with mucous membranes and open into nasal cavity</a:t>
            </a:r>
          </a:p>
          <a:p>
            <a:pPr eaLnBrk="1" hangingPunct="1">
              <a:lnSpc>
                <a:spcPct val="80000"/>
              </a:lnSpc>
            </a:pPr>
            <a:r>
              <a:rPr lang="en-US" altLang="en-US" sz="2800" dirty="0">
                <a:ea typeface="ＭＳ Ｐゴシック" panose="020B0600070205080204" pitchFamily="34" charset="-128"/>
              </a:rPr>
              <a:t>Resonating chambers for voice, lighten the skull</a:t>
            </a:r>
          </a:p>
          <a:p>
            <a:pPr eaLnBrk="1" hangingPunct="1">
              <a:lnSpc>
                <a:spcPct val="80000"/>
              </a:lnSpc>
            </a:pPr>
            <a:r>
              <a:rPr lang="en-US" altLang="en-US" sz="2800" dirty="0">
                <a:ea typeface="ＭＳ Ｐゴシック" panose="020B0600070205080204" pitchFamily="34" charset="-128"/>
              </a:rPr>
              <a:t>Sinusitis is inflammation of the membrane (allergy)</a:t>
            </a:r>
          </a:p>
        </p:txBody>
      </p:sp>
      <p:sp>
        <p:nvSpPr>
          <p:cNvPr id="47107" name="Slide Number Placeholder 6">
            <a:extLst>
              <a:ext uri="{FF2B5EF4-FFF2-40B4-BE49-F238E27FC236}">
                <a16:creationId xmlns:a16="http://schemas.microsoft.com/office/drawing/2014/main" id="{C059E130-D37E-1D7E-0A2A-61094D3F99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23F0B14-445B-AC46-80D1-3612841C515B}" type="slidenum">
              <a:rPr lang="en-US" altLang="en-US" sz="1200">
                <a:solidFill>
                  <a:srgbClr val="898989"/>
                </a:solidFill>
                <a:latin typeface="Arial" panose="020B0604020202020204" pitchFamily="34" charset="0"/>
              </a:rPr>
              <a:pPr>
                <a:spcBef>
                  <a:spcPct val="0"/>
                </a:spcBef>
                <a:buFontTx/>
                <a:buNone/>
              </a:pPr>
              <a:t>13</a:t>
            </a:fld>
            <a:endParaRPr lang="en-US" altLang="en-US" sz="1200">
              <a:solidFill>
                <a:srgbClr val="898989"/>
              </a:solidFill>
              <a:latin typeface="Arial" panose="020B0604020202020204" pitchFamily="34" charset="0"/>
            </a:endParaRPr>
          </a:p>
        </p:txBody>
      </p:sp>
      <p:pic>
        <p:nvPicPr>
          <p:cNvPr id="47108" name="Picture 4" descr="w0181-nc">
            <a:extLst>
              <a:ext uri="{FF2B5EF4-FFF2-40B4-BE49-F238E27FC236}">
                <a16:creationId xmlns:a16="http://schemas.microsoft.com/office/drawing/2014/main" id="{2F236080-6A21-8640-DBD1-77FF73258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417"/>
          <a:stretch>
            <a:fillRect/>
          </a:stretch>
        </p:blipFill>
        <p:spPr bwMode="auto">
          <a:xfrm>
            <a:off x="609600" y="685800"/>
            <a:ext cx="7848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60E0D900-BCF1-AB50-0692-689B2360095D}"/>
              </a:ext>
            </a:extLst>
          </p:cNvPr>
          <p:cNvSpPr>
            <a:spLocks noGrp="1" noChangeArrowheads="1"/>
          </p:cNvSpPr>
          <p:nvPr>
            <p:ph type="title"/>
          </p:nvPr>
        </p:nvSpPr>
        <p:spPr>
          <a:xfrm>
            <a:off x="914400" y="0"/>
            <a:ext cx="7772400" cy="1143000"/>
          </a:xfrm>
        </p:spPr>
        <p:txBody>
          <a:bodyPr/>
          <a:lstStyle/>
          <a:p>
            <a:pPr eaLnBrk="1" hangingPunct="1"/>
            <a:r>
              <a:rPr lang="en-US" altLang="en-US">
                <a:ea typeface="ＭＳ Ｐゴシック" panose="020B0600070205080204" pitchFamily="34" charset="-128"/>
              </a:rPr>
              <a:t>Fontanels of the Skull at Birth.</a:t>
            </a:r>
          </a:p>
        </p:txBody>
      </p:sp>
      <p:sp>
        <p:nvSpPr>
          <p:cNvPr id="51202" name="Rectangle 3">
            <a:extLst>
              <a:ext uri="{FF2B5EF4-FFF2-40B4-BE49-F238E27FC236}">
                <a16:creationId xmlns:a16="http://schemas.microsoft.com/office/drawing/2014/main" id="{FA03A704-D0FC-27D2-E1AD-33127E81F6B6}"/>
              </a:ext>
            </a:extLst>
          </p:cNvPr>
          <p:cNvSpPr>
            <a:spLocks noGrp="1" noChangeArrowheads="1"/>
          </p:cNvSpPr>
          <p:nvPr>
            <p:ph idx="1"/>
          </p:nvPr>
        </p:nvSpPr>
        <p:spPr>
          <a:xfrm>
            <a:off x="228600" y="914400"/>
            <a:ext cx="8382000" cy="1600200"/>
          </a:xfrm>
        </p:spPr>
        <p:txBody>
          <a:bodyPr/>
          <a:lstStyle/>
          <a:p>
            <a:pPr eaLnBrk="1" hangingPunct="1"/>
            <a:r>
              <a:rPr lang="en-US" altLang="en-US" sz="2800">
                <a:ea typeface="ＭＳ Ｐゴシック" panose="020B0600070205080204" pitchFamily="34" charset="-128"/>
              </a:rPr>
              <a:t>Dense connective tissue membrane-filled spaces</a:t>
            </a:r>
            <a:br>
              <a:rPr lang="en-US" altLang="en-US" sz="2800">
                <a:ea typeface="ＭＳ Ｐゴシック" panose="020B0600070205080204" pitchFamily="34" charset="-128"/>
              </a:rPr>
            </a:br>
            <a:r>
              <a:rPr lang="en-US" altLang="en-US" sz="2800">
                <a:ea typeface="ＭＳ Ｐゴシック" panose="020B0600070205080204" pitchFamily="34" charset="-128"/>
              </a:rPr>
              <a:t>(soft spots)</a:t>
            </a:r>
          </a:p>
          <a:p>
            <a:pPr eaLnBrk="1" hangingPunct="1"/>
            <a:r>
              <a:rPr lang="en-US" altLang="en-US" sz="2800">
                <a:ea typeface="ＭＳ Ｐゴシック" panose="020B0600070205080204" pitchFamily="34" charset="-128"/>
              </a:rPr>
              <a:t>Unossified at birth but close early in a child's life.</a:t>
            </a:r>
            <a:endParaRPr lang="en-US" altLang="en-US" sz="3600">
              <a:latin typeface="Times New" charset="0"/>
              <a:ea typeface="ＭＳ Ｐゴシック" panose="020B0600070205080204" pitchFamily="34" charset="-128"/>
            </a:endParaRPr>
          </a:p>
        </p:txBody>
      </p:sp>
      <p:sp>
        <p:nvSpPr>
          <p:cNvPr id="51203" name="Slide Number Placeholder 5">
            <a:extLst>
              <a:ext uri="{FF2B5EF4-FFF2-40B4-BE49-F238E27FC236}">
                <a16:creationId xmlns:a16="http://schemas.microsoft.com/office/drawing/2014/main" id="{AE13FC56-7F3A-98DB-C6DF-4214498D94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A876C17-B1D0-964D-A90B-EE954FC08107}" type="slidenum">
              <a:rPr lang="en-US" altLang="en-US" sz="1200">
                <a:solidFill>
                  <a:srgbClr val="898989"/>
                </a:solidFill>
                <a:latin typeface="Arial" panose="020B0604020202020204" pitchFamily="34" charset="0"/>
              </a:rPr>
              <a:pPr>
                <a:spcBef>
                  <a:spcPct val="0"/>
                </a:spcBef>
                <a:buFontTx/>
                <a:buNone/>
              </a:pPr>
              <a:t>14</a:t>
            </a:fld>
            <a:endParaRPr lang="en-US" altLang="en-US" sz="1200">
              <a:solidFill>
                <a:srgbClr val="898989"/>
              </a:solidFill>
              <a:latin typeface="Arial" panose="020B0604020202020204" pitchFamily="34" charset="0"/>
            </a:endParaRPr>
          </a:p>
        </p:txBody>
      </p:sp>
      <p:pic>
        <p:nvPicPr>
          <p:cNvPr id="51204" name="Picture 4" descr="w0182-nc">
            <a:extLst>
              <a:ext uri="{FF2B5EF4-FFF2-40B4-BE49-F238E27FC236}">
                <a16:creationId xmlns:a16="http://schemas.microsoft.com/office/drawing/2014/main" id="{45707BF4-0BB3-80A2-AA45-EA59A88A0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2608262"/>
            <a:ext cx="4538663"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377EA225-5C59-5B5D-7E52-004731240F6C}"/>
              </a:ext>
            </a:extLst>
          </p:cNvPr>
          <p:cNvSpPr>
            <a:spLocks noGrp="1" noChangeArrowheads="1"/>
          </p:cNvSpPr>
          <p:nvPr>
            <p:ph type="title"/>
          </p:nvPr>
        </p:nvSpPr>
        <p:spPr>
          <a:xfrm>
            <a:off x="5391150" y="609600"/>
            <a:ext cx="3067050" cy="1143000"/>
          </a:xfrm>
        </p:spPr>
        <p:txBody>
          <a:bodyPr/>
          <a:lstStyle/>
          <a:p>
            <a:pPr eaLnBrk="1" hangingPunct="1"/>
            <a:r>
              <a:rPr lang="en-US" altLang="en-US">
                <a:ea typeface="ＭＳ Ｐゴシック" panose="020B0600070205080204" pitchFamily="34" charset="-128"/>
              </a:rPr>
              <a:t>Hyoid Bone</a:t>
            </a:r>
            <a:endParaRPr lang="en-US" altLang="en-US" sz="2800">
              <a:ea typeface="ＭＳ Ｐゴシック" panose="020B0600070205080204" pitchFamily="34" charset="-128"/>
            </a:endParaRPr>
          </a:p>
        </p:txBody>
      </p:sp>
      <p:sp>
        <p:nvSpPr>
          <p:cNvPr id="55298" name="Rectangle 4">
            <a:extLst>
              <a:ext uri="{FF2B5EF4-FFF2-40B4-BE49-F238E27FC236}">
                <a16:creationId xmlns:a16="http://schemas.microsoft.com/office/drawing/2014/main" id="{697D52FB-5982-C150-737D-0DF2AA6C7438}"/>
              </a:ext>
            </a:extLst>
          </p:cNvPr>
          <p:cNvSpPr>
            <a:spLocks noGrp="1" noChangeArrowheads="1"/>
          </p:cNvSpPr>
          <p:nvPr>
            <p:ph idx="1"/>
          </p:nvPr>
        </p:nvSpPr>
        <p:spPr>
          <a:xfrm>
            <a:off x="5486400" y="1828800"/>
            <a:ext cx="3581400" cy="5029200"/>
          </a:xfrm>
        </p:spPr>
        <p:txBody>
          <a:bodyPr/>
          <a:lstStyle/>
          <a:p>
            <a:pPr lvl="1" eaLnBrk="1" hangingPunct="1">
              <a:lnSpc>
                <a:spcPct val="90000"/>
              </a:lnSpc>
            </a:pPr>
            <a:r>
              <a:rPr lang="en-US" altLang="en-US" sz="2400">
                <a:ea typeface="ＭＳ Ｐゴシック" panose="020B0600070205080204" pitchFamily="34" charset="-128"/>
              </a:rPr>
              <a:t>U-shaped single bone</a:t>
            </a:r>
          </a:p>
          <a:p>
            <a:pPr lvl="1" eaLnBrk="1" hangingPunct="1">
              <a:lnSpc>
                <a:spcPct val="90000"/>
              </a:lnSpc>
            </a:pPr>
            <a:r>
              <a:rPr lang="en-US" altLang="en-US" sz="2400">
                <a:ea typeface="ＭＳ Ｐゴシック" panose="020B0600070205080204" pitchFamily="34" charset="-128"/>
              </a:rPr>
              <a:t>Articulates with no other bone of the body</a:t>
            </a:r>
          </a:p>
          <a:p>
            <a:pPr lvl="1" eaLnBrk="1" hangingPunct="1">
              <a:lnSpc>
                <a:spcPct val="90000"/>
              </a:lnSpc>
            </a:pPr>
            <a:r>
              <a:rPr lang="en-US" altLang="en-US" sz="2400">
                <a:ea typeface="ＭＳ Ｐゴシック" panose="020B0600070205080204" pitchFamily="34" charset="-128"/>
              </a:rPr>
              <a:t>Suspended by ligament and muscle from skull</a:t>
            </a:r>
          </a:p>
          <a:p>
            <a:pPr lvl="1" eaLnBrk="1" hangingPunct="1">
              <a:lnSpc>
                <a:spcPct val="90000"/>
              </a:lnSpc>
            </a:pPr>
            <a:r>
              <a:rPr lang="en-US" altLang="en-US" sz="2400">
                <a:ea typeface="ＭＳ Ｐゴシック" panose="020B0600070205080204" pitchFamily="34" charset="-128"/>
              </a:rPr>
              <a:t>Supports the tongue &amp; provides attachment for tongue, neck and pharyngeal muscles</a:t>
            </a:r>
          </a:p>
        </p:txBody>
      </p:sp>
      <p:sp>
        <p:nvSpPr>
          <p:cNvPr id="55299" name="Slide Number Placeholder 5">
            <a:extLst>
              <a:ext uri="{FF2B5EF4-FFF2-40B4-BE49-F238E27FC236}">
                <a16:creationId xmlns:a16="http://schemas.microsoft.com/office/drawing/2014/main" id="{BFA31274-8D5E-429B-D640-990CCA6722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DADDB4F-4CC9-4748-9BA8-8C19B177E7F0}" type="slidenum">
              <a:rPr lang="en-US" altLang="en-US" sz="1200">
                <a:solidFill>
                  <a:srgbClr val="898989"/>
                </a:solidFill>
                <a:latin typeface="Arial" panose="020B0604020202020204" pitchFamily="34" charset="0"/>
              </a:rPr>
              <a:pPr>
                <a:spcBef>
                  <a:spcPct val="0"/>
                </a:spcBef>
                <a:buFontTx/>
                <a:buNone/>
              </a:pPr>
              <a:t>15</a:t>
            </a:fld>
            <a:endParaRPr lang="en-US" altLang="en-US" sz="1200">
              <a:solidFill>
                <a:srgbClr val="898989"/>
              </a:solidFill>
              <a:latin typeface="Arial" panose="020B0604020202020204" pitchFamily="34" charset="0"/>
            </a:endParaRPr>
          </a:p>
        </p:txBody>
      </p:sp>
      <p:pic>
        <p:nvPicPr>
          <p:cNvPr id="55300" name="Picture 3" descr="w0183-nc">
            <a:extLst>
              <a:ext uri="{FF2B5EF4-FFF2-40B4-BE49-F238E27FC236}">
                <a16:creationId xmlns:a16="http://schemas.microsoft.com/office/drawing/2014/main" id="{83FDECFE-9C25-EEA1-616F-2B4C04B1A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93663"/>
            <a:ext cx="4929187" cy="63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EFFA8985-CF68-FA74-61B8-EF8848CAE02B}"/>
              </a:ext>
            </a:extLst>
          </p:cNvPr>
          <p:cNvSpPr>
            <a:spLocks noGrp="1" noChangeArrowheads="1"/>
          </p:cNvSpPr>
          <p:nvPr>
            <p:ph type="title"/>
          </p:nvPr>
        </p:nvSpPr>
        <p:spPr>
          <a:xfrm>
            <a:off x="685800" y="152400"/>
            <a:ext cx="7772400" cy="1143000"/>
          </a:xfrm>
        </p:spPr>
        <p:txBody>
          <a:bodyPr/>
          <a:lstStyle/>
          <a:p>
            <a:pPr eaLnBrk="1" hangingPunct="1"/>
            <a:r>
              <a:rPr lang="en-US" altLang="en-US">
                <a:ea typeface="ＭＳ Ｐゴシック" panose="020B0600070205080204" pitchFamily="34" charset="-128"/>
              </a:rPr>
              <a:t>Vertebral Column</a:t>
            </a:r>
            <a:endParaRPr lang="en-US" altLang="en-US" sz="2800">
              <a:ea typeface="ＭＳ Ｐゴシック" panose="020B0600070205080204" pitchFamily="34" charset="-128"/>
            </a:endParaRPr>
          </a:p>
        </p:txBody>
      </p:sp>
      <p:sp>
        <p:nvSpPr>
          <p:cNvPr id="57346" name="Rectangle 3">
            <a:extLst>
              <a:ext uri="{FF2B5EF4-FFF2-40B4-BE49-F238E27FC236}">
                <a16:creationId xmlns:a16="http://schemas.microsoft.com/office/drawing/2014/main" id="{8C2520ED-5844-D94C-69C6-A98E08D3C2A0}"/>
              </a:ext>
            </a:extLst>
          </p:cNvPr>
          <p:cNvSpPr>
            <a:spLocks noGrp="1" noChangeArrowheads="1"/>
          </p:cNvSpPr>
          <p:nvPr>
            <p:ph idx="1"/>
          </p:nvPr>
        </p:nvSpPr>
        <p:spPr>
          <a:xfrm>
            <a:off x="0" y="1905000"/>
            <a:ext cx="4953000" cy="5181600"/>
          </a:xfrm>
        </p:spPr>
        <p:txBody>
          <a:bodyPr/>
          <a:lstStyle/>
          <a:p>
            <a:pPr eaLnBrk="1" hangingPunct="1">
              <a:lnSpc>
                <a:spcPct val="90000"/>
              </a:lnSpc>
            </a:pPr>
            <a:r>
              <a:rPr lang="en-US" altLang="en-US" sz="2800" dirty="0">
                <a:ea typeface="ＭＳ Ｐゴシック" panose="020B0600070205080204" pitchFamily="34" charset="-128"/>
              </a:rPr>
              <a:t>Backbone or spine built of 26 vertebrae</a:t>
            </a:r>
          </a:p>
          <a:p>
            <a:pPr eaLnBrk="1" hangingPunct="1">
              <a:lnSpc>
                <a:spcPct val="90000"/>
              </a:lnSpc>
            </a:pPr>
            <a:r>
              <a:rPr lang="en-US" altLang="en-US" sz="2800" dirty="0">
                <a:ea typeface="ＭＳ Ｐゴシック" panose="020B0600070205080204" pitchFamily="34" charset="-128"/>
              </a:rPr>
              <a:t>Five vertebral regions</a:t>
            </a:r>
          </a:p>
          <a:p>
            <a:pPr lvl="1" eaLnBrk="1" hangingPunct="1">
              <a:lnSpc>
                <a:spcPct val="90000"/>
              </a:lnSpc>
            </a:pPr>
            <a:r>
              <a:rPr lang="en-US" altLang="en-US" sz="2400" dirty="0">
                <a:ea typeface="ＭＳ Ｐゴシック" panose="020B0600070205080204" pitchFamily="34" charset="-128"/>
              </a:rPr>
              <a:t>cervical  vertebrae</a:t>
            </a:r>
            <a:r>
              <a:rPr lang="en-US" altLang="en-US" sz="3200" dirty="0">
                <a:ea typeface="ＭＳ Ｐゴシック" panose="020B0600070205080204" pitchFamily="34" charset="-128"/>
              </a:rPr>
              <a:t> </a:t>
            </a:r>
            <a:r>
              <a:rPr lang="en-US" altLang="en-US" sz="2400" dirty="0">
                <a:ea typeface="ＭＳ Ｐゴシック" panose="020B0600070205080204" pitchFamily="34" charset="-128"/>
              </a:rPr>
              <a:t>(7) in the neck</a:t>
            </a:r>
            <a:endParaRPr lang="en-US" altLang="en-US" sz="3200" dirty="0">
              <a:ea typeface="ＭＳ Ｐゴシック" panose="020B0600070205080204" pitchFamily="34" charset="-128"/>
            </a:endParaRPr>
          </a:p>
          <a:p>
            <a:pPr lvl="1" eaLnBrk="1" hangingPunct="1">
              <a:lnSpc>
                <a:spcPct val="90000"/>
              </a:lnSpc>
            </a:pPr>
            <a:r>
              <a:rPr lang="en-US" altLang="en-US" sz="2400" dirty="0">
                <a:ea typeface="ＭＳ Ｐゴシック" panose="020B0600070205080204" pitchFamily="34" charset="-128"/>
              </a:rPr>
              <a:t>thoracic vertebrae ( 12 ) in the thorax</a:t>
            </a:r>
          </a:p>
          <a:p>
            <a:pPr lvl="1" eaLnBrk="1" hangingPunct="1">
              <a:lnSpc>
                <a:spcPct val="90000"/>
              </a:lnSpc>
            </a:pPr>
            <a:r>
              <a:rPr lang="en-US" altLang="en-US" sz="2400" dirty="0">
                <a:ea typeface="ＭＳ Ｐゴシック" panose="020B0600070205080204" pitchFamily="34" charset="-128"/>
              </a:rPr>
              <a:t>lumbar vertebrae ( 5 ) in the low back region</a:t>
            </a:r>
          </a:p>
          <a:p>
            <a:pPr lvl="1" eaLnBrk="1" hangingPunct="1">
              <a:lnSpc>
                <a:spcPct val="90000"/>
              </a:lnSpc>
            </a:pPr>
            <a:r>
              <a:rPr lang="en-US" altLang="en-US" sz="2400" dirty="0">
                <a:ea typeface="ＭＳ Ｐゴシック" panose="020B0600070205080204" pitchFamily="34" charset="-128"/>
              </a:rPr>
              <a:t>sacrum (5, fused)</a:t>
            </a:r>
          </a:p>
          <a:p>
            <a:pPr lvl="1" eaLnBrk="1" hangingPunct="1">
              <a:lnSpc>
                <a:spcPct val="90000"/>
              </a:lnSpc>
            </a:pPr>
            <a:r>
              <a:rPr lang="en-US" altLang="en-US" sz="2400" dirty="0">
                <a:ea typeface="ＭＳ Ｐゴシック" panose="020B0600070205080204" pitchFamily="34" charset="-128"/>
              </a:rPr>
              <a:t>coccyx (3-5, fused) </a:t>
            </a:r>
          </a:p>
          <a:p>
            <a:pPr eaLnBrk="1" hangingPunct="1">
              <a:lnSpc>
                <a:spcPct val="90000"/>
              </a:lnSpc>
            </a:pPr>
            <a:endParaRPr lang="en-US" altLang="en-US" sz="2800" dirty="0">
              <a:ea typeface="ＭＳ Ｐゴシック" panose="020B0600070205080204" pitchFamily="34" charset="-128"/>
            </a:endParaRPr>
          </a:p>
        </p:txBody>
      </p:sp>
      <p:sp>
        <p:nvSpPr>
          <p:cNvPr id="57347" name="Slide Number Placeholder 5">
            <a:extLst>
              <a:ext uri="{FF2B5EF4-FFF2-40B4-BE49-F238E27FC236}">
                <a16:creationId xmlns:a16="http://schemas.microsoft.com/office/drawing/2014/main" id="{C5FE8EAF-DD61-DE05-92FF-084E07CE1E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6BE785E-61B9-1E48-8204-A1B87BACEDFA}" type="slidenum">
              <a:rPr lang="en-US" altLang="en-US" sz="1200">
                <a:solidFill>
                  <a:srgbClr val="898989"/>
                </a:solidFill>
                <a:latin typeface="Arial" panose="020B0604020202020204" pitchFamily="34" charset="0"/>
              </a:rPr>
              <a:pPr>
                <a:spcBef>
                  <a:spcPct val="0"/>
                </a:spcBef>
                <a:buFontTx/>
                <a:buNone/>
              </a:pPr>
              <a:t>16</a:t>
            </a:fld>
            <a:endParaRPr lang="en-US" altLang="en-US" sz="1200">
              <a:solidFill>
                <a:srgbClr val="898989"/>
              </a:solidFill>
              <a:latin typeface="Arial" panose="020B0604020202020204" pitchFamily="34" charset="0"/>
            </a:endParaRPr>
          </a:p>
        </p:txBody>
      </p:sp>
      <p:pic>
        <p:nvPicPr>
          <p:cNvPr id="57348" name="Picture 4" descr="w0184-nc">
            <a:extLst>
              <a:ext uri="{FF2B5EF4-FFF2-40B4-BE49-F238E27FC236}">
                <a16:creationId xmlns:a16="http://schemas.microsoft.com/office/drawing/2014/main" id="{CE27B4D8-1DE6-2099-1626-4C20362E4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5566" b="42821"/>
          <a:stretch>
            <a:fillRect/>
          </a:stretch>
        </p:blipFill>
        <p:spPr bwMode="auto">
          <a:xfrm>
            <a:off x="5111750" y="1066800"/>
            <a:ext cx="38798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3D151696-B2E2-1A79-0F6B-10406B6C0715}"/>
              </a:ext>
            </a:extLst>
          </p:cNvPr>
          <p:cNvSpPr>
            <a:spLocks noGrp="1" noChangeArrowheads="1"/>
          </p:cNvSpPr>
          <p:nvPr>
            <p:ph type="title"/>
          </p:nvPr>
        </p:nvSpPr>
        <p:spPr>
          <a:xfrm>
            <a:off x="685800" y="-152400"/>
            <a:ext cx="7772400" cy="1143000"/>
          </a:xfrm>
        </p:spPr>
        <p:txBody>
          <a:bodyPr/>
          <a:lstStyle/>
          <a:p>
            <a:pPr eaLnBrk="1" hangingPunct="1"/>
            <a:r>
              <a:rPr lang="en-US" altLang="en-US">
                <a:ea typeface="ＭＳ Ｐゴシック" panose="020B0600070205080204" pitchFamily="34" charset="-128"/>
              </a:rPr>
              <a:t>Intervertebral Discs</a:t>
            </a:r>
          </a:p>
        </p:txBody>
      </p:sp>
      <p:sp>
        <p:nvSpPr>
          <p:cNvPr id="59394" name="Rectangle 3">
            <a:extLst>
              <a:ext uri="{FF2B5EF4-FFF2-40B4-BE49-F238E27FC236}">
                <a16:creationId xmlns:a16="http://schemas.microsoft.com/office/drawing/2014/main" id="{C4CA5272-9297-9A7B-3C42-78D054267E52}"/>
              </a:ext>
            </a:extLst>
          </p:cNvPr>
          <p:cNvSpPr>
            <a:spLocks noGrp="1" noChangeArrowheads="1"/>
          </p:cNvSpPr>
          <p:nvPr>
            <p:ph type="body" sz="half" idx="2"/>
          </p:nvPr>
        </p:nvSpPr>
        <p:spPr>
          <a:xfrm>
            <a:off x="533400" y="5105400"/>
            <a:ext cx="7772400" cy="1676400"/>
          </a:xfrm>
        </p:spPr>
        <p:txBody>
          <a:bodyPr/>
          <a:lstStyle/>
          <a:p>
            <a:pPr eaLnBrk="1" hangingPunct="1">
              <a:lnSpc>
                <a:spcPct val="80000"/>
              </a:lnSpc>
            </a:pPr>
            <a:r>
              <a:rPr lang="en-US" altLang="en-US" sz="2800">
                <a:ea typeface="ＭＳ Ｐゴシック" panose="020B0600070205080204" pitchFamily="34" charset="-128"/>
              </a:rPr>
              <a:t>Between adjacent vertebrae absorbs vertical shock</a:t>
            </a:r>
          </a:p>
          <a:p>
            <a:pPr eaLnBrk="1" hangingPunct="1">
              <a:lnSpc>
                <a:spcPct val="80000"/>
              </a:lnSpc>
            </a:pPr>
            <a:r>
              <a:rPr lang="en-US" altLang="en-US" sz="2800">
                <a:ea typeface="ＭＳ Ｐゴシック" panose="020B0600070205080204" pitchFamily="34" charset="-128"/>
              </a:rPr>
              <a:t>Fibrocartilagenous ring with a pulpy center</a:t>
            </a:r>
          </a:p>
        </p:txBody>
      </p:sp>
      <p:sp>
        <p:nvSpPr>
          <p:cNvPr id="59395" name="Slide Number Placeholder 6">
            <a:extLst>
              <a:ext uri="{FF2B5EF4-FFF2-40B4-BE49-F238E27FC236}">
                <a16:creationId xmlns:a16="http://schemas.microsoft.com/office/drawing/2014/main" id="{490AB15B-BEE7-ADA0-448B-C003B9FB9D5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0A03E79-145B-4A4F-A566-FF780580AA1B}" type="slidenum">
              <a:rPr lang="en-US" altLang="en-US" sz="1200">
                <a:solidFill>
                  <a:srgbClr val="898989"/>
                </a:solidFill>
                <a:latin typeface="Arial" panose="020B0604020202020204" pitchFamily="34" charset="0"/>
              </a:rPr>
              <a:pPr>
                <a:spcBef>
                  <a:spcPct val="0"/>
                </a:spcBef>
                <a:buFontTx/>
                <a:buNone/>
              </a:pPr>
              <a:t>17</a:t>
            </a:fld>
            <a:endParaRPr lang="en-US" altLang="en-US" sz="1200">
              <a:solidFill>
                <a:srgbClr val="898989"/>
              </a:solidFill>
              <a:latin typeface="Arial" panose="020B0604020202020204" pitchFamily="34" charset="0"/>
            </a:endParaRPr>
          </a:p>
        </p:txBody>
      </p:sp>
      <p:pic>
        <p:nvPicPr>
          <p:cNvPr id="59396" name="Picture 4" descr="w0184-nc">
            <a:extLst>
              <a:ext uri="{FF2B5EF4-FFF2-40B4-BE49-F238E27FC236}">
                <a16:creationId xmlns:a16="http://schemas.microsoft.com/office/drawing/2014/main" id="{F24BE09C-0312-3906-83FA-BC6D32D47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321" t="66611" b="2489"/>
          <a:stretch>
            <a:fillRect/>
          </a:stretch>
        </p:blipFill>
        <p:spPr bwMode="auto">
          <a:xfrm>
            <a:off x="838200" y="688975"/>
            <a:ext cx="74676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a:extLst>
              <a:ext uri="{FF2B5EF4-FFF2-40B4-BE49-F238E27FC236}">
                <a16:creationId xmlns:a16="http://schemas.microsoft.com/office/drawing/2014/main" id="{1504E779-47A9-FAEC-9A46-647F5EC1AA8A}"/>
              </a:ext>
            </a:extLst>
          </p:cNvPr>
          <p:cNvSpPr>
            <a:spLocks noGrp="1" noChangeArrowheads="1"/>
          </p:cNvSpPr>
          <p:nvPr>
            <p:ph type="title"/>
          </p:nvPr>
        </p:nvSpPr>
        <p:spPr>
          <a:xfrm>
            <a:off x="914400" y="381000"/>
            <a:ext cx="9144000" cy="533400"/>
          </a:xfrm>
        </p:spPr>
        <p:txBody>
          <a:bodyPr rtlCol="0">
            <a:normAutofit fontScale="90000"/>
          </a:bodyPr>
          <a:lstStyle/>
          <a:p>
            <a:pPr eaLnBrk="1" fontAlgn="auto" hangingPunct="1">
              <a:spcAft>
                <a:spcPts val="0"/>
              </a:spcAft>
              <a:defRPr/>
            </a:pPr>
            <a:r>
              <a:rPr lang="en-US">
                <a:ea typeface="+mj-ea"/>
              </a:rPr>
              <a:t>Normal Curves of the Vertebral Column</a:t>
            </a:r>
          </a:p>
        </p:txBody>
      </p:sp>
      <p:sp>
        <p:nvSpPr>
          <p:cNvPr id="61442" name="Slide Number Placeholder 4">
            <a:extLst>
              <a:ext uri="{FF2B5EF4-FFF2-40B4-BE49-F238E27FC236}">
                <a16:creationId xmlns:a16="http://schemas.microsoft.com/office/drawing/2014/main" id="{7BFE5067-0C21-AEDE-F1D2-283B8C3EB2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72B13483-FA06-6C45-A97B-371334117A89}" type="slidenum">
              <a:rPr lang="en-US" altLang="en-US" sz="1200">
                <a:solidFill>
                  <a:srgbClr val="898989"/>
                </a:solidFill>
                <a:latin typeface="Arial" panose="020B0604020202020204" pitchFamily="34" charset="0"/>
              </a:rPr>
              <a:pPr>
                <a:spcBef>
                  <a:spcPct val="0"/>
                </a:spcBef>
                <a:buFontTx/>
                <a:buNone/>
              </a:pPr>
              <a:t>18</a:t>
            </a:fld>
            <a:endParaRPr lang="en-US" altLang="en-US" sz="1200">
              <a:solidFill>
                <a:srgbClr val="898989"/>
              </a:solidFill>
              <a:latin typeface="Arial" panose="020B0604020202020204" pitchFamily="34" charset="0"/>
            </a:endParaRPr>
          </a:p>
        </p:txBody>
      </p:sp>
      <p:pic>
        <p:nvPicPr>
          <p:cNvPr id="61443" name="Picture 2" descr="w0184-nc">
            <a:extLst>
              <a:ext uri="{FF2B5EF4-FFF2-40B4-BE49-F238E27FC236}">
                <a16:creationId xmlns:a16="http://schemas.microsoft.com/office/drawing/2014/main" id="{DB00B00E-421A-425A-F7E3-226217409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66" t="64713" r="58812" b="2419"/>
          <a:stretch>
            <a:fillRect/>
          </a:stretch>
        </p:blipFill>
        <p:spPr bwMode="auto">
          <a:xfrm>
            <a:off x="4343400" y="12954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4">
            <a:extLst>
              <a:ext uri="{FF2B5EF4-FFF2-40B4-BE49-F238E27FC236}">
                <a16:creationId xmlns:a16="http://schemas.microsoft.com/office/drawing/2014/main" id="{10E2457C-3E4B-A2B7-72AE-9E7BF5DF7EF6}"/>
              </a:ext>
            </a:extLst>
          </p:cNvPr>
          <p:cNvSpPr>
            <a:spLocks noChangeArrowheads="1"/>
          </p:cNvSpPr>
          <p:nvPr/>
        </p:nvSpPr>
        <p:spPr bwMode="auto">
          <a:xfrm>
            <a:off x="387350" y="4800600"/>
            <a:ext cx="80708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342900" indent="-342900" eaLnBrk="1" hangingPunct="1">
              <a:lnSpc>
                <a:spcPct val="80000"/>
              </a:lnSpc>
              <a:spcBef>
                <a:spcPct val="0"/>
              </a:spcBef>
            </a:pPr>
            <a:r>
              <a:rPr lang="en-US" altLang="en-US" sz="2000" dirty="0">
                <a:latin typeface="Arial" panose="020B0604020202020204" pitchFamily="34" charset="0"/>
              </a:rPr>
              <a:t>Primary curves</a:t>
            </a:r>
          </a:p>
          <a:p>
            <a:pPr marL="800100" lvl="1" indent="-342900" eaLnBrk="1" hangingPunct="1">
              <a:lnSpc>
                <a:spcPct val="80000"/>
              </a:lnSpc>
              <a:spcBef>
                <a:spcPct val="0"/>
              </a:spcBef>
            </a:pPr>
            <a:r>
              <a:rPr lang="en-US" altLang="en-US" sz="2000" dirty="0">
                <a:latin typeface="Arial" panose="020B0604020202020204" pitchFamily="34" charset="0"/>
              </a:rPr>
              <a:t>thoracic and sacral are formed during fetal development</a:t>
            </a:r>
            <a:br>
              <a:rPr lang="en-US" altLang="en-US" sz="2000" dirty="0">
                <a:latin typeface="Arial" panose="020B0604020202020204" pitchFamily="34" charset="0"/>
              </a:rPr>
            </a:br>
            <a:endParaRPr lang="en-US" altLang="en-US" sz="2000" dirty="0">
              <a:latin typeface="Arial" panose="020B0604020202020204" pitchFamily="34" charset="0"/>
            </a:endParaRPr>
          </a:p>
          <a:p>
            <a:pPr marL="342900" indent="-342900" eaLnBrk="1" hangingPunct="1">
              <a:lnSpc>
                <a:spcPct val="80000"/>
              </a:lnSpc>
              <a:spcBef>
                <a:spcPct val="0"/>
              </a:spcBef>
            </a:pPr>
            <a:r>
              <a:rPr lang="en-US" altLang="en-US" sz="2000" dirty="0">
                <a:latin typeface="Arial" panose="020B0604020202020204" pitchFamily="34" charset="0"/>
              </a:rPr>
              <a:t>Secondary curves</a:t>
            </a:r>
          </a:p>
          <a:p>
            <a:pPr marL="800100" lvl="1" indent="-342900" eaLnBrk="1" hangingPunct="1">
              <a:lnSpc>
                <a:spcPct val="80000"/>
              </a:lnSpc>
              <a:spcBef>
                <a:spcPct val="0"/>
              </a:spcBef>
            </a:pPr>
            <a:r>
              <a:rPr lang="en-US" altLang="en-US" sz="2000" dirty="0">
                <a:latin typeface="Arial" panose="020B0604020202020204" pitchFamily="34" charset="0"/>
              </a:rPr>
              <a:t>cervical is formed when infant raises head at 4 months</a:t>
            </a:r>
          </a:p>
          <a:p>
            <a:pPr lvl="1" eaLnBrk="1" hangingPunct="1">
              <a:lnSpc>
                <a:spcPct val="80000"/>
              </a:lnSpc>
              <a:spcBef>
                <a:spcPct val="0"/>
              </a:spcBef>
              <a:buFontTx/>
              <a:buNone/>
            </a:pPr>
            <a:r>
              <a:rPr lang="en-US" altLang="en-US" sz="2000" dirty="0">
                <a:latin typeface="Arial" panose="020B0604020202020204" pitchFamily="34" charset="0"/>
              </a:rPr>
              <a:t>lumbar forms when infant sits up &amp; begins to walk at 1 year</a:t>
            </a:r>
          </a:p>
        </p:txBody>
      </p:sp>
      <p:pic>
        <p:nvPicPr>
          <p:cNvPr id="61445" name="Picture 5" descr="w0184-nc">
            <a:extLst>
              <a:ext uri="{FF2B5EF4-FFF2-40B4-BE49-F238E27FC236}">
                <a16:creationId xmlns:a16="http://schemas.microsoft.com/office/drawing/2014/main" id="{00A7E545-6BB4-C4F5-68C7-1994CF340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340" b="36658"/>
          <a:stretch>
            <a:fillRect/>
          </a:stretch>
        </p:blipFill>
        <p:spPr bwMode="auto">
          <a:xfrm>
            <a:off x="1600200" y="1295400"/>
            <a:ext cx="227806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54103E3A-10CC-4E2F-1230-CF2A1BD61C63}"/>
              </a:ext>
            </a:extLst>
          </p:cNvPr>
          <p:cNvSpPr>
            <a:spLocks noGrp="1" noChangeArrowheads="1"/>
          </p:cNvSpPr>
          <p:nvPr>
            <p:ph type="title"/>
          </p:nvPr>
        </p:nvSpPr>
        <p:spPr>
          <a:xfrm>
            <a:off x="609600" y="0"/>
            <a:ext cx="5486400" cy="1143000"/>
          </a:xfrm>
        </p:spPr>
        <p:txBody>
          <a:bodyPr/>
          <a:lstStyle/>
          <a:p>
            <a:pPr eaLnBrk="1" hangingPunct="1"/>
            <a:r>
              <a:rPr lang="en-US" altLang="en-US">
                <a:ea typeface="ＭＳ Ｐゴシック" panose="020B0600070205080204" pitchFamily="34" charset="-128"/>
              </a:rPr>
              <a:t>Typical Vertebrae</a:t>
            </a:r>
          </a:p>
        </p:txBody>
      </p:sp>
      <p:sp>
        <p:nvSpPr>
          <p:cNvPr id="63490" name="Rectangle 3">
            <a:extLst>
              <a:ext uri="{FF2B5EF4-FFF2-40B4-BE49-F238E27FC236}">
                <a16:creationId xmlns:a16="http://schemas.microsoft.com/office/drawing/2014/main" id="{15E2C9AB-6453-237E-033B-FB60D73641F2}"/>
              </a:ext>
            </a:extLst>
          </p:cNvPr>
          <p:cNvSpPr>
            <a:spLocks noGrp="1" noChangeArrowheads="1"/>
          </p:cNvSpPr>
          <p:nvPr>
            <p:ph type="body" sz="half" idx="2"/>
          </p:nvPr>
        </p:nvSpPr>
        <p:spPr>
          <a:xfrm>
            <a:off x="5562600" y="457200"/>
            <a:ext cx="3581400" cy="6172200"/>
          </a:xfrm>
        </p:spPr>
        <p:txBody>
          <a:bodyPr/>
          <a:lstStyle/>
          <a:p>
            <a:pPr eaLnBrk="1" hangingPunct="1"/>
            <a:r>
              <a:rPr lang="en-US" altLang="en-US" sz="2800" dirty="0">
                <a:ea typeface="ＭＳ Ｐゴシック" panose="020B0600070205080204" pitchFamily="34" charset="-128"/>
              </a:rPr>
              <a:t>Body</a:t>
            </a:r>
          </a:p>
          <a:p>
            <a:pPr lvl="1" eaLnBrk="1" hangingPunct="1"/>
            <a:r>
              <a:rPr lang="en-US" altLang="en-US" sz="2400" dirty="0">
                <a:ea typeface="ＭＳ Ｐゴシック" panose="020B0600070205080204" pitchFamily="34" charset="-128"/>
              </a:rPr>
              <a:t>weight bearing</a:t>
            </a:r>
          </a:p>
          <a:p>
            <a:pPr eaLnBrk="1" hangingPunct="1"/>
            <a:r>
              <a:rPr lang="en-US" altLang="en-US" sz="2800" dirty="0">
                <a:ea typeface="ＭＳ Ｐゴシック" panose="020B0600070205080204" pitchFamily="34" charset="-128"/>
              </a:rPr>
              <a:t>Pedicle</a:t>
            </a:r>
          </a:p>
          <a:p>
            <a:pPr eaLnBrk="1" hangingPunct="1"/>
            <a:r>
              <a:rPr lang="en-US" altLang="en-US" sz="2800" dirty="0">
                <a:ea typeface="ＭＳ Ｐゴシック" panose="020B0600070205080204" pitchFamily="34" charset="-128"/>
              </a:rPr>
              <a:t>Lamina</a:t>
            </a:r>
          </a:p>
          <a:p>
            <a:pPr eaLnBrk="1" hangingPunct="1"/>
            <a:r>
              <a:rPr lang="en-US" altLang="en-US" sz="2800" dirty="0">
                <a:ea typeface="ＭＳ Ｐゴシック" panose="020B0600070205080204" pitchFamily="34" charset="-128"/>
              </a:rPr>
              <a:t>Vertebral foramen</a:t>
            </a:r>
          </a:p>
          <a:p>
            <a:pPr eaLnBrk="1" hangingPunct="1"/>
            <a:r>
              <a:rPr lang="en-US" altLang="en-US" sz="2800" dirty="0">
                <a:ea typeface="ＭＳ Ｐゴシック" panose="020B0600070205080204" pitchFamily="34" charset="-128"/>
              </a:rPr>
              <a:t>Seven processes</a:t>
            </a:r>
          </a:p>
          <a:p>
            <a:pPr lvl="1" eaLnBrk="1" hangingPunct="1"/>
            <a:r>
              <a:rPr lang="en-US" altLang="en-US" sz="2400" dirty="0">
                <a:ea typeface="ＭＳ Ｐゴシック" panose="020B0600070205080204" pitchFamily="34" charset="-128"/>
              </a:rPr>
              <a:t>2 transverse</a:t>
            </a:r>
          </a:p>
          <a:p>
            <a:pPr lvl="1" eaLnBrk="1" hangingPunct="1"/>
            <a:r>
              <a:rPr lang="en-US" altLang="en-US" sz="2400" dirty="0">
                <a:ea typeface="ＭＳ Ｐゴシック" panose="020B0600070205080204" pitchFamily="34" charset="-128"/>
              </a:rPr>
              <a:t>1 spinous </a:t>
            </a:r>
          </a:p>
          <a:p>
            <a:pPr lvl="1" eaLnBrk="1" hangingPunct="1"/>
            <a:r>
              <a:rPr lang="en-US" altLang="en-US" sz="2400" dirty="0">
                <a:ea typeface="ＭＳ Ｐゴシック" panose="020B0600070205080204" pitchFamily="34" charset="-128"/>
              </a:rPr>
              <a:t>4 articular</a:t>
            </a:r>
          </a:p>
          <a:p>
            <a:pPr lvl="2" eaLnBrk="1" hangingPunct="1"/>
            <a:r>
              <a:rPr lang="en-US" altLang="en-US" sz="2000" dirty="0">
                <a:ea typeface="ＭＳ Ｐゴシック" panose="020B0600070205080204" pitchFamily="34" charset="-128"/>
              </a:rPr>
              <a:t>2 superior</a:t>
            </a:r>
          </a:p>
          <a:p>
            <a:pPr lvl="2" eaLnBrk="1" hangingPunct="1"/>
            <a:r>
              <a:rPr lang="en-US" altLang="en-US" sz="2000" dirty="0">
                <a:ea typeface="ＭＳ Ｐゴシック" panose="020B0600070205080204" pitchFamily="34" charset="-128"/>
              </a:rPr>
              <a:t>2 inferior</a:t>
            </a:r>
          </a:p>
          <a:p>
            <a:pPr eaLnBrk="1" hangingPunct="1"/>
            <a:r>
              <a:rPr lang="en-US" altLang="en-US" sz="2800" dirty="0">
                <a:ea typeface="ＭＳ Ｐゴシック" panose="020B0600070205080204" pitchFamily="34" charset="-128"/>
              </a:rPr>
              <a:t>Vertebral notches</a:t>
            </a:r>
          </a:p>
        </p:txBody>
      </p:sp>
      <p:sp>
        <p:nvSpPr>
          <p:cNvPr id="63491" name="Slide Number Placeholder 6">
            <a:extLst>
              <a:ext uri="{FF2B5EF4-FFF2-40B4-BE49-F238E27FC236}">
                <a16:creationId xmlns:a16="http://schemas.microsoft.com/office/drawing/2014/main" id="{EDC2E0FC-4C9E-3142-8DB7-59E15BE6D6B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1982FB8-A980-0349-95C2-E8C80C765D1D}" type="slidenum">
              <a:rPr lang="en-US" altLang="en-US" sz="1200">
                <a:solidFill>
                  <a:srgbClr val="898989"/>
                </a:solidFill>
                <a:latin typeface="Arial" panose="020B0604020202020204" pitchFamily="34" charset="0"/>
              </a:rPr>
              <a:pPr>
                <a:spcBef>
                  <a:spcPct val="0"/>
                </a:spcBef>
                <a:buFontTx/>
                <a:buNone/>
              </a:pPr>
              <a:t>19</a:t>
            </a:fld>
            <a:endParaRPr lang="en-US" altLang="en-US" sz="1200">
              <a:solidFill>
                <a:srgbClr val="898989"/>
              </a:solidFill>
              <a:latin typeface="Arial" panose="020B0604020202020204" pitchFamily="34" charset="0"/>
            </a:endParaRPr>
          </a:p>
        </p:txBody>
      </p:sp>
      <p:pic>
        <p:nvPicPr>
          <p:cNvPr id="63492" name="Picture 4" descr="w0191-nc">
            <a:extLst>
              <a:ext uri="{FF2B5EF4-FFF2-40B4-BE49-F238E27FC236}">
                <a16:creationId xmlns:a16="http://schemas.microsoft.com/office/drawing/2014/main" id="{3967CFE9-FDC4-B6D6-B5BB-48F4DF6BF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5565775"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F7B8054B-0744-EFD3-7EE2-D80C7C26F43A}"/>
              </a:ext>
            </a:extLst>
          </p:cNvPr>
          <p:cNvSpPr>
            <a:spLocks noGrp="1" noChangeArrowheads="1"/>
          </p:cNvSpPr>
          <p:nvPr>
            <p:ph type="title"/>
          </p:nvPr>
        </p:nvSpPr>
        <p:spPr>
          <a:xfrm>
            <a:off x="152400" y="152400"/>
            <a:ext cx="8991600" cy="1143000"/>
          </a:xfrm>
        </p:spPr>
        <p:txBody>
          <a:bodyPr rtlCol="0">
            <a:normAutofit/>
          </a:bodyPr>
          <a:lstStyle/>
          <a:p>
            <a:pPr eaLnBrk="1" fontAlgn="auto" hangingPunct="1">
              <a:spcAft>
                <a:spcPts val="0"/>
              </a:spcAft>
              <a:defRPr/>
            </a:pPr>
            <a:r>
              <a:rPr lang="en-US" sz="4000" dirty="0">
                <a:ea typeface="+mj-ea"/>
              </a:rPr>
              <a:t>    The Skeletal System: </a:t>
            </a:r>
            <a:r>
              <a:rPr lang="en-US" sz="3600" dirty="0">
                <a:ea typeface="+mj-ea"/>
              </a:rPr>
              <a:t>The Axial Skeleton</a:t>
            </a:r>
            <a:endParaRPr lang="en-US" dirty="0">
              <a:ea typeface="+mj-ea"/>
            </a:endParaRPr>
          </a:p>
        </p:txBody>
      </p:sp>
      <p:sp>
        <p:nvSpPr>
          <p:cNvPr id="24578" name="Rectangle 3">
            <a:extLst>
              <a:ext uri="{FF2B5EF4-FFF2-40B4-BE49-F238E27FC236}">
                <a16:creationId xmlns:a16="http://schemas.microsoft.com/office/drawing/2014/main" id="{3A935391-3905-41F5-BDDC-2BE938D2F3A7}"/>
              </a:ext>
            </a:extLst>
          </p:cNvPr>
          <p:cNvSpPr>
            <a:spLocks noGrp="1" noChangeArrowheads="1"/>
          </p:cNvSpPr>
          <p:nvPr>
            <p:ph idx="1"/>
          </p:nvPr>
        </p:nvSpPr>
        <p:spPr>
          <a:xfrm>
            <a:off x="304800" y="2057400"/>
            <a:ext cx="4227513" cy="3367088"/>
          </a:xfrm>
        </p:spPr>
        <p:txBody>
          <a:bodyPr/>
          <a:lstStyle/>
          <a:p>
            <a:pPr eaLnBrk="1" hangingPunct="1">
              <a:lnSpc>
                <a:spcPct val="90000"/>
              </a:lnSpc>
            </a:pPr>
            <a:r>
              <a:rPr lang="en-US" altLang="en-US" sz="2800" dirty="0">
                <a:ea typeface="ＭＳ Ｐゴシック" panose="020B0600070205080204" pitchFamily="34" charset="-128"/>
              </a:rPr>
              <a:t>Axial Skeleton</a:t>
            </a:r>
          </a:p>
          <a:p>
            <a:pPr lvl="1" eaLnBrk="1" hangingPunct="1">
              <a:lnSpc>
                <a:spcPct val="90000"/>
              </a:lnSpc>
            </a:pPr>
            <a:r>
              <a:rPr lang="en-US" altLang="en-US" sz="2400" dirty="0">
                <a:ea typeface="ＭＳ Ｐゴシック" panose="020B0600070205080204" pitchFamily="34" charset="-128"/>
              </a:rPr>
              <a:t>80 bones</a:t>
            </a:r>
          </a:p>
          <a:p>
            <a:pPr lvl="1" eaLnBrk="1" hangingPunct="1">
              <a:lnSpc>
                <a:spcPct val="90000"/>
              </a:lnSpc>
            </a:pPr>
            <a:r>
              <a:rPr lang="en-US" altLang="en-US" sz="2400" dirty="0">
                <a:ea typeface="ＭＳ Ｐゴシック" panose="020B0600070205080204" pitchFamily="34" charset="-128"/>
              </a:rPr>
              <a:t>skull, hyoid, vertebrae, ribs, sternum, ear ossicles</a:t>
            </a:r>
          </a:p>
          <a:p>
            <a:pPr eaLnBrk="1" hangingPunct="1">
              <a:lnSpc>
                <a:spcPct val="90000"/>
              </a:lnSpc>
            </a:pPr>
            <a:r>
              <a:rPr lang="en-US" altLang="en-US" sz="2800" dirty="0">
                <a:ea typeface="ＭＳ Ｐゴシック" panose="020B0600070205080204" pitchFamily="34" charset="-128"/>
              </a:rPr>
              <a:t>Appendicular Skeleton</a:t>
            </a:r>
          </a:p>
          <a:p>
            <a:pPr lvl="1" eaLnBrk="1" hangingPunct="1">
              <a:lnSpc>
                <a:spcPct val="90000"/>
              </a:lnSpc>
            </a:pPr>
            <a:r>
              <a:rPr lang="en-US" altLang="en-US" sz="2400" dirty="0">
                <a:ea typeface="ＭＳ Ｐゴシック" panose="020B0600070205080204" pitchFamily="34" charset="-128"/>
              </a:rPr>
              <a:t>126 bones</a:t>
            </a:r>
          </a:p>
          <a:p>
            <a:pPr lvl="1" eaLnBrk="1" hangingPunct="1">
              <a:lnSpc>
                <a:spcPct val="90000"/>
              </a:lnSpc>
            </a:pPr>
            <a:r>
              <a:rPr lang="en-US" altLang="en-US" sz="2400" dirty="0">
                <a:ea typeface="ＭＳ Ｐゴシック" panose="020B0600070205080204" pitchFamily="34" charset="-128"/>
              </a:rPr>
              <a:t>upper &amp; lower limbs and pelvic &amp; pectoral girdles</a:t>
            </a:r>
          </a:p>
        </p:txBody>
      </p:sp>
      <p:sp>
        <p:nvSpPr>
          <p:cNvPr id="24579" name="Slide Number Placeholder 5">
            <a:extLst>
              <a:ext uri="{FF2B5EF4-FFF2-40B4-BE49-F238E27FC236}">
                <a16:creationId xmlns:a16="http://schemas.microsoft.com/office/drawing/2014/main" id="{9B728A31-39F6-E7C3-E0E9-49B8E382D23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4B6B661D-19ED-0548-84F9-45D276E2877E}" type="slidenum">
              <a:rPr lang="en-US" altLang="en-US" sz="1200">
                <a:solidFill>
                  <a:srgbClr val="898989"/>
                </a:solidFill>
                <a:latin typeface="Arial" panose="020B0604020202020204" pitchFamily="34" charset="0"/>
              </a:rPr>
              <a:pPr>
                <a:spcBef>
                  <a:spcPct val="0"/>
                </a:spcBef>
                <a:buFontTx/>
                <a:buNone/>
              </a:pPr>
              <a:t>2</a:t>
            </a:fld>
            <a:endParaRPr lang="en-US" altLang="en-US" sz="1200">
              <a:solidFill>
                <a:srgbClr val="898989"/>
              </a:solidFill>
              <a:latin typeface="Arial" panose="020B0604020202020204" pitchFamily="34" charset="0"/>
            </a:endParaRPr>
          </a:p>
        </p:txBody>
      </p:sp>
      <p:pic>
        <p:nvPicPr>
          <p:cNvPr id="24580" name="Picture 4" descr="w0168-nc">
            <a:extLst>
              <a:ext uri="{FF2B5EF4-FFF2-40B4-BE49-F238E27FC236}">
                <a16:creationId xmlns:a16="http://schemas.microsoft.com/office/drawing/2014/main" id="{75A8997A-2DAD-9454-FCBA-812468653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1371600"/>
            <a:ext cx="42481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a:extLst>
              <a:ext uri="{FF2B5EF4-FFF2-40B4-BE49-F238E27FC236}">
                <a16:creationId xmlns:a16="http://schemas.microsoft.com/office/drawing/2014/main" id="{CBB56946-FED7-2E4F-63D6-32491C118C58}"/>
              </a:ext>
            </a:extLst>
          </p:cNvPr>
          <p:cNvSpPr>
            <a:spLocks noGrp="1" noChangeArrowheads="1"/>
          </p:cNvSpPr>
          <p:nvPr>
            <p:ph type="title"/>
          </p:nvPr>
        </p:nvSpPr>
        <p:spPr>
          <a:xfrm>
            <a:off x="685800" y="76200"/>
            <a:ext cx="8229600" cy="1143000"/>
          </a:xfrm>
        </p:spPr>
        <p:txBody>
          <a:bodyPr rtlCol="0">
            <a:normAutofit fontScale="90000"/>
          </a:bodyPr>
          <a:lstStyle/>
          <a:p>
            <a:pPr eaLnBrk="1" fontAlgn="auto" hangingPunct="1">
              <a:spcAft>
                <a:spcPts val="0"/>
              </a:spcAft>
              <a:defRPr/>
            </a:pPr>
            <a:r>
              <a:rPr lang="en-US">
                <a:ea typeface="+mj-ea"/>
              </a:rPr>
              <a:t>Intervertebral Foramen &amp; Spinal Canal</a:t>
            </a:r>
          </a:p>
        </p:txBody>
      </p:sp>
      <p:sp>
        <p:nvSpPr>
          <p:cNvPr id="430083" name="Rectangle 3">
            <a:extLst>
              <a:ext uri="{FF2B5EF4-FFF2-40B4-BE49-F238E27FC236}">
                <a16:creationId xmlns:a16="http://schemas.microsoft.com/office/drawing/2014/main" id="{E41D5FF8-F101-6F87-494D-2CB5787AF73A}"/>
              </a:ext>
            </a:extLst>
          </p:cNvPr>
          <p:cNvSpPr>
            <a:spLocks noGrp="1" noChangeArrowheads="1"/>
          </p:cNvSpPr>
          <p:nvPr>
            <p:ph type="body" sz="half" idx="2"/>
          </p:nvPr>
        </p:nvSpPr>
        <p:spPr>
          <a:xfrm>
            <a:off x="685800" y="5257800"/>
            <a:ext cx="8305800" cy="1295400"/>
          </a:xfrm>
        </p:spPr>
        <p:txBody>
          <a:bodyPr rtlCol="0">
            <a:normAutofit lnSpcReduction="10000"/>
          </a:bodyPr>
          <a:lstStyle/>
          <a:p>
            <a:pPr eaLnBrk="1" fontAlgn="auto" hangingPunct="1">
              <a:lnSpc>
                <a:spcPct val="90000"/>
              </a:lnSpc>
              <a:spcAft>
                <a:spcPts val="0"/>
              </a:spcAft>
              <a:defRPr/>
            </a:pPr>
            <a:r>
              <a:rPr lang="en-US" sz="2800">
                <a:ea typeface="+mn-ea"/>
              </a:rPr>
              <a:t>Spinal canal is all vertebral foramen together</a:t>
            </a:r>
          </a:p>
          <a:p>
            <a:pPr eaLnBrk="1" fontAlgn="auto" hangingPunct="1">
              <a:lnSpc>
                <a:spcPct val="90000"/>
              </a:lnSpc>
              <a:spcAft>
                <a:spcPts val="0"/>
              </a:spcAft>
              <a:defRPr/>
            </a:pPr>
            <a:r>
              <a:rPr lang="en-US" sz="2800">
                <a:ea typeface="+mn-ea"/>
              </a:rPr>
              <a:t>Intervertebral foramen are 2 vertebral notches together</a:t>
            </a:r>
          </a:p>
        </p:txBody>
      </p:sp>
      <p:sp>
        <p:nvSpPr>
          <p:cNvPr id="65539" name="Slide Number Placeholder 6">
            <a:extLst>
              <a:ext uri="{FF2B5EF4-FFF2-40B4-BE49-F238E27FC236}">
                <a16:creationId xmlns:a16="http://schemas.microsoft.com/office/drawing/2014/main" id="{2BB915B8-9CD1-A41D-7E1C-E634F3BFE1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9D9041F-287C-6D4E-B06E-F50730AC2152}" type="slidenum">
              <a:rPr lang="en-US" altLang="en-US" sz="1200">
                <a:solidFill>
                  <a:srgbClr val="898989"/>
                </a:solidFill>
                <a:latin typeface="Arial" panose="020B0604020202020204" pitchFamily="34" charset="0"/>
              </a:rPr>
              <a:pPr>
                <a:spcBef>
                  <a:spcPct val="0"/>
                </a:spcBef>
                <a:buFontTx/>
                <a:buNone/>
              </a:pPr>
              <a:t>20</a:t>
            </a:fld>
            <a:endParaRPr lang="en-US" altLang="en-US" sz="1200">
              <a:solidFill>
                <a:srgbClr val="898989"/>
              </a:solidFill>
              <a:latin typeface="Arial" panose="020B0604020202020204" pitchFamily="34" charset="0"/>
            </a:endParaRPr>
          </a:p>
        </p:txBody>
      </p:sp>
      <p:pic>
        <p:nvPicPr>
          <p:cNvPr id="65540" name="Picture 4" descr="w0185-nc">
            <a:extLst>
              <a:ext uri="{FF2B5EF4-FFF2-40B4-BE49-F238E27FC236}">
                <a16:creationId xmlns:a16="http://schemas.microsoft.com/office/drawing/2014/main" id="{FA83490A-5378-B63F-1D02-F0722CF1A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28920"/>
            <a:ext cx="655320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7087B764-9C54-4E4F-8E4E-5FFA416861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Regions of the Vertebral Column</a:t>
            </a:r>
          </a:p>
        </p:txBody>
      </p:sp>
      <p:sp>
        <p:nvSpPr>
          <p:cNvPr id="67586" name="Rectangle 3">
            <a:extLst>
              <a:ext uri="{FF2B5EF4-FFF2-40B4-BE49-F238E27FC236}">
                <a16:creationId xmlns:a16="http://schemas.microsoft.com/office/drawing/2014/main" id="{6592AC36-6563-90D7-03CD-C280DC755742}"/>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Cervical </a:t>
            </a:r>
          </a:p>
          <a:p>
            <a:pPr eaLnBrk="1" hangingPunct="1"/>
            <a:r>
              <a:rPr lang="en-US" altLang="en-US" dirty="0">
                <a:ea typeface="ＭＳ Ｐゴシック" panose="020B0600070205080204" pitchFamily="34" charset="-128"/>
              </a:rPr>
              <a:t>Thoracic</a:t>
            </a:r>
          </a:p>
          <a:p>
            <a:pPr eaLnBrk="1" hangingPunct="1"/>
            <a:r>
              <a:rPr lang="en-US" altLang="en-US" dirty="0">
                <a:ea typeface="ＭＳ Ｐゴシック" panose="020B0600070205080204" pitchFamily="34" charset="-128"/>
              </a:rPr>
              <a:t>Lumbar</a:t>
            </a:r>
          </a:p>
          <a:p>
            <a:pPr eaLnBrk="1" hangingPunct="1"/>
            <a:r>
              <a:rPr lang="en-US" altLang="en-US" dirty="0">
                <a:ea typeface="ＭＳ Ｐゴシック" panose="020B0600070205080204" pitchFamily="34" charset="-128"/>
              </a:rPr>
              <a:t>Sacral</a:t>
            </a:r>
          </a:p>
          <a:p>
            <a:pPr eaLnBrk="1" hangingPunct="1"/>
            <a:r>
              <a:rPr lang="en-US" altLang="en-US" dirty="0">
                <a:ea typeface="ＭＳ Ｐゴシック" panose="020B0600070205080204" pitchFamily="34" charset="-128"/>
              </a:rPr>
              <a:t>Coccygeal</a:t>
            </a:r>
          </a:p>
        </p:txBody>
      </p:sp>
      <p:sp>
        <p:nvSpPr>
          <p:cNvPr id="67587" name="Slide Number Placeholder 5">
            <a:extLst>
              <a:ext uri="{FF2B5EF4-FFF2-40B4-BE49-F238E27FC236}">
                <a16:creationId xmlns:a16="http://schemas.microsoft.com/office/drawing/2014/main" id="{BCEB04F9-3F70-11B8-660F-A887347EA71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0DFD657-8886-6848-92F2-EC452D5C9EA4}" type="slidenum">
              <a:rPr lang="en-US" altLang="en-US" sz="1200">
                <a:solidFill>
                  <a:srgbClr val="898989"/>
                </a:solidFill>
                <a:latin typeface="Arial" panose="020B0604020202020204" pitchFamily="34" charset="0"/>
              </a:rPr>
              <a:pPr>
                <a:spcBef>
                  <a:spcPct val="0"/>
                </a:spcBef>
                <a:buFontTx/>
                <a:buNone/>
              </a:pPr>
              <a:t>21</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61183D96-3F65-F086-D835-3DFBBA5483C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Cervical Vertebra</a:t>
            </a:r>
          </a:p>
        </p:txBody>
      </p:sp>
      <p:sp>
        <p:nvSpPr>
          <p:cNvPr id="69634" name="Rectangle 3">
            <a:extLst>
              <a:ext uri="{FF2B5EF4-FFF2-40B4-BE49-F238E27FC236}">
                <a16:creationId xmlns:a16="http://schemas.microsoft.com/office/drawing/2014/main" id="{9711A37A-4E37-04E1-1A40-A1F0DAF01987}"/>
              </a:ext>
            </a:extLst>
          </p:cNvPr>
          <p:cNvSpPr>
            <a:spLocks noGrp="1" noChangeArrowheads="1"/>
          </p:cNvSpPr>
          <p:nvPr>
            <p:ph idx="1"/>
          </p:nvPr>
        </p:nvSpPr>
        <p:spPr/>
        <p:txBody>
          <a:bodyPr/>
          <a:lstStyle/>
          <a:p>
            <a:pPr eaLnBrk="1" hangingPunct="1">
              <a:lnSpc>
                <a:spcPct val="90000"/>
              </a:lnSpc>
            </a:pPr>
            <a:r>
              <a:rPr lang="en-US" altLang="en-US" sz="2800">
                <a:ea typeface="ＭＳ Ｐゴシック" panose="020B0600070205080204" pitchFamily="34" charset="-128"/>
              </a:rPr>
              <a:t>There are 7 cervical vertebrae.</a:t>
            </a:r>
          </a:p>
          <a:p>
            <a:pPr lvl="1" eaLnBrk="1" hangingPunct="1">
              <a:lnSpc>
                <a:spcPct val="90000"/>
              </a:lnSpc>
            </a:pPr>
            <a:r>
              <a:rPr lang="en-US" altLang="en-US" sz="2400">
                <a:ea typeface="ＭＳ Ｐゴシック" panose="020B0600070205080204" pitchFamily="34" charset="-128"/>
              </a:rPr>
              <a:t>The first cervical vertebra is the </a:t>
            </a:r>
            <a:r>
              <a:rPr lang="en-US" altLang="en-US" sz="2400" i="1">
                <a:ea typeface="ＭＳ Ｐゴシック" panose="020B0600070205080204" pitchFamily="34" charset="-128"/>
              </a:rPr>
              <a:t>atlas </a:t>
            </a:r>
            <a:r>
              <a:rPr lang="en-US" altLang="en-US" sz="2400">
                <a:ea typeface="ＭＳ Ｐゴシック" panose="020B0600070205080204" pitchFamily="34" charset="-128"/>
              </a:rPr>
              <a:t>and supports the skull.</a:t>
            </a:r>
          </a:p>
          <a:p>
            <a:pPr lvl="1" eaLnBrk="1" hangingPunct="1">
              <a:lnSpc>
                <a:spcPct val="90000"/>
              </a:lnSpc>
            </a:pPr>
            <a:r>
              <a:rPr lang="en-US" altLang="en-US" sz="2400">
                <a:ea typeface="ＭＳ Ｐゴシック" panose="020B0600070205080204" pitchFamily="34" charset="-128"/>
              </a:rPr>
              <a:t>The second cervical vertebra is the </a:t>
            </a:r>
            <a:r>
              <a:rPr lang="en-US" altLang="en-US" sz="2400" i="1">
                <a:ea typeface="ＭＳ Ｐゴシック" panose="020B0600070205080204" pitchFamily="34" charset="-128"/>
              </a:rPr>
              <a:t>axis</a:t>
            </a:r>
            <a:r>
              <a:rPr lang="en-US" altLang="en-US" sz="2400">
                <a:ea typeface="ＭＳ Ｐゴシック" panose="020B0600070205080204" pitchFamily="34" charset="-128"/>
              </a:rPr>
              <a:t>, which permits side-to-side rotation of the head.</a:t>
            </a:r>
          </a:p>
          <a:p>
            <a:pPr lvl="1" eaLnBrk="1" hangingPunct="1">
              <a:lnSpc>
                <a:spcPct val="90000"/>
              </a:lnSpc>
            </a:pPr>
            <a:r>
              <a:rPr lang="en-US" altLang="en-US" sz="2400">
                <a:ea typeface="ＭＳ Ｐゴシック" panose="020B0600070205080204" pitchFamily="34" charset="-128"/>
              </a:rPr>
              <a:t>The third to sixth correspond to the structural patterns of the typical cervical vertebrae.</a:t>
            </a:r>
          </a:p>
          <a:p>
            <a:pPr lvl="1" eaLnBrk="1" hangingPunct="1">
              <a:lnSpc>
                <a:spcPct val="90000"/>
              </a:lnSpc>
            </a:pPr>
            <a:r>
              <a:rPr lang="en-US" altLang="en-US" sz="2400">
                <a:ea typeface="ＭＳ Ｐゴシック" panose="020B0600070205080204" pitchFamily="34" charset="-128"/>
              </a:rPr>
              <a:t>The seventh called the </a:t>
            </a:r>
            <a:r>
              <a:rPr lang="en-US" altLang="en-US" sz="2400" i="1">
                <a:ea typeface="ＭＳ Ｐゴシック" panose="020B0600070205080204" pitchFamily="34" charset="-128"/>
              </a:rPr>
              <a:t>vertebra prominens</a:t>
            </a:r>
            <a:r>
              <a:rPr lang="en-US" altLang="en-US" sz="2400">
                <a:ea typeface="ＭＳ Ｐゴシック" panose="020B0600070205080204" pitchFamily="34" charset="-128"/>
              </a:rPr>
              <a:t> is somewhat different </a:t>
            </a:r>
          </a:p>
        </p:txBody>
      </p:sp>
      <p:sp>
        <p:nvSpPr>
          <p:cNvPr id="69635" name="Slide Number Placeholder 5">
            <a:extLst>
              <a:ext uri="{FF2B5EF4-FFF2-40B4-BE49-F238E27FC236}">
                <a16:creationId xmlns:a16="http://schemas.microsoft.com/office/drawing/2014/main" id="{53E75D57-8686-96AF-C1BE-8A4BC39A404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4474CC99-9026-BB46-98CE-D8407E53060D}" type="slidenum">
              <a:rPr lang="en-US" altLang="en-US" sz="1200">
                <a:solidFill>
                  <a:srgbClr val="898989"/>
                </a:solidFill>
                <a:latin typeface="Arial" panose="020B0604020202020204" pitchFamily="34" charset="0"/>
              </a:rPr>
              <a:pPr>
                <a:spcBef>
                  <a:spcPct val="0"/>
                </a:spcBef>
                <a:buFontTx/>
                <a:buNone/>
              </a:pPr>
              <a:t>22</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74ABECB7-0D8C-476E-536C-5DC1644107A6}"/>
              </a:ext>
            </a:extLst>
          </p:cNvPr>
          <p:cNvSpPr>
            <a:spLocks noGrp="1" noChangeArrowheads="1"/>
          </p:cNvSpPr>
          <p:nvPr>
            <p:ph type="title"/>
          </p:nvPr>
        </p:nvSpPr>
        <p:spPr>
          <a:xfrm>
            <a:off x="6096000" y="76200"/>
            <a:ext cx="2971800" cy="2819400"/>
          </a:xfrm>
        </p:spPr>
        <p:txBody>
          <a:bodyPr/>
          <a:lstStyle/>
          <a:p>
            <a:pPr eaLnBrk="1" hangingPunct="1"/>
            <a:r>
              <a:rPr lang="en-US" altLang="en-US">
                <a:ea typeface="ＭＳ Ｐゴシック" panose="020B0600070205080204" pitchFamily="34" charset="-128"/>
              </a:rPr>
              <a:t>Atlas &amp; Axis (C1-C2)</a:t>
            </a:r>
          </a:p>
        </p:txBody>
      </p:sp>
      <p:sp>
        <p:nvSpPr>
          <p:cNvPr id="73730" name="Rectangle 3">
            <a:extLst>
              <a:ext uri="{FF2B5EF4-FFF2-40B4-BE49-F238E27FC236}">
                <a16:creationId xmlns:a16="http://schemas.microsoft.com/office/drawing/2014/main" id="{1A54C849-91CD-C3C9-7D6D-49ADCF474F2D}"/>
              </a:ext>
            </a:extLst>
          </p:cNvPr>
          <p:cNvSpPr>
            <a:spLocks noGrp="1" noChangeArrowheads="1"/>
          </p:cNvSpPr>
          <p:nvPr>
            <p:ph type="body" sz="half" idx="2"/>
          </p:nvPr>
        </p:nvSpPr>
        <p:spPr>
          <a:xfrm>
            <a:off x="0" y="4648200"/>
            <a:ext cx="9144000" cy="2209800"/>
          </a:xfrm>
        </p:spPr>
        <p:txBody>
          <a:bodyPr/>
          <a:lstStyle/>
          <a:p>
            <a:pPr eaLnBrk="1" hangingPunct="1">
              <a:lnSpc>
                <a:spcPct val="80000"/>
              </a:lnSpc>
            </a:pPr>
            <a:r>
              <a:rPr lang="en-US" altLang="en-US" sz="2800">
                <a:ea typeface="ＭＳ Ｐゴシック" panose="020B0600070205080204" pitchFamily="34" charset="-128"/>
              </a:rPr>
              <a:t>Atlas -- ring of bone, superior facets for occipital condyles</a:t>
            </a:r>
          </a:p>
          <a:p>
            <a:pPr lvl="1" eaLnBrk="1" hangingPunct="1">
              <a:lnSpc>
                <a:spcPct val="80000"/>
              </a:lnSpc>
            </a:pPr>
            <a:r>
              <a:rPr lang="en-US" altLang="en-US" sz="2400">
                <a:ea typeface="ＭＳ Ｐゴシック" panose="020B0600070205080204" pitchFamily="34" charset="-128"/>
              </a:rPr>
              <a:t>nodding movement at atlanto-occipital joint signifies </a:t>
            </a:r>
            <a:r>
              <a:rPr lang="ja-JP" altLang="en-US" sz="2400">
                <a:ea typeface="ＭＳ Ｐゴシック" panose="020B0600070205080204" pitchFamily="34" charset="-128"/>
              </a:rPr>
              <a:t>“</a:t>
            </a:r>
            <a:r>
              <a:rPr lang="en-US" altLang="ja-JP" sz="2400">
                <a:ea typeface="ＭＳ Ｐゴシック" panose="020B0600070205080204" pitchFamily="34" charset="-128"/>
              </a:rPr>
              <a:t>yes</a:t>
            </a:r>
            <a:r>
              <a:rPr lang="ja-JP" altLang="en-US" sz="2400">
                <a:ea typeface="ＭＳ Ｐゴシック" panose="020B0600070205080204" pitchFamily="34" charset="-128"/>
              </a:rPr>
              <a:t>”</a:t>
            </a:r>
            <a:endParaRPr lang="en-US" altLang="ja-JP" sz="2400">
              <a:ea typeface="ＭＳ Ｐゴシック" panose="020B0600070205080204" pitchFamily="34" charset="-128"/>
            </a:endParaRPr>
          </a:p>
          <a:p>
            <a:pPr eaLnBrk="1" hangingPunct="1">
              <a:lnSpc>
                <a:spcPct val="80000"/>
              </a:lnSpc>
            </a:pPr>
            <a:r>
              <a:rPr lang="en-US" altLang="en-US" sz="2800">
                <a:ea typeface="ＭＳ Ｐゴシック" panose="020B0600070205080204" pitchFamily="34" charset="-128"/>
              </a:rPr>
              <a:t>Axis -- dens or odontoid process is body of atlas</a:t>
            </a:r>
          </a:p>
          <a:p>
            <a:pPr lvl="1" eaLnBrk="1" hangingPunct="1">
              <a:lnSpc>
                <a:spcPct val="80000"/>
              </a:lnSpc>
            </a:pPr>
            <a:r>
              <a:rPr lang="en-US" altLang="en-US" sz="2400">
                <a:ea typeface="ＭＳ Ｐゴシック" panose="020B0600070205080204" pitchFamily="34" charset="-128"/>
              </a:rPr>
              <a:t> pivotal movement at atlanto-axial joint signifies </a:t>
            </a:r>
            <a:r>
              <a:rPr lang="ja-JP" altLang="en-US" sz="2400">
                <a:ea typeface="ＭＳ Ｐゴシック" panose="020B0600070205080204" pitchFamily="34" charset="-128"/>
              </a:rPr>
              <a:t>“</a:t>
            </a:r>
            <a:r>
              <a:rPr lang="en-US" altLang="ja-JP" sz="2400">
                <a:ea typeface="ＭＳ Ｐゴシック" panose="020B0600070205080204" pitchFamily="34" charset="-128"/>
              </a:rPr>
              <a:t>no</a:t>
            </a:r>
            <a:r>
              <a:rPr lang="ja-JP" altLang="en-US" sz="2400">
                <a:ea typeface="ＭＳ Ｐゴシック" panose="020B0600070205080204" pitchFamily="34" charset="-128"/>
              </a:rPr>
              <a:t>”</a:t>
            </a:r>
            <a:endParaRPr lang="en-US" altLang="en-US" sz="2400">
              <a:ea typeface="ＭＳ Ｐゴシック" panose="020B0600070205080204" pitchFamily="34" charset="-128"/>
            </a:endParaRPr>
          </a:p>
        </p:txBody>
      </p:sp>
      <p:sp>
        <p:nvSpPr>
          <p:cNvPr id="73731" name="Slide Number Placeholder 6">
            <a:extLst>
              <a:ext uri="{FF2B5EF4-FFF2-40B4-BE49-F238E27FC236}">
                <a16:creationId xmlns:a16="http://schemas.microsoft.com/office/drawing/2014/main" id="{F6D2AF23-AC1D-0323-0971-3CC4007364D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6F115EA4-DDAB-EE41-92EA-5D6C932706B5}" type="slidenum">
              <a:rPr lang="en-US" altLang="en-US" sz="1200">
                <a:solidFill>
                  <a:srgbClr val="898989"/>
                </a:solidFill>
                <a:latin typeface="Arial" panose="020B0604020202020204" pitchFamily="34" charset="0"/>
              </a:rPr>
              <a:pPr>
                <a:spcBef>
                  <a:spcPct val="0"/>
                </a:spcBef>
                <a:buFontTx/>
                <a:buNone/>
              </a:pPr>
              <a:t>23</a:t>
            </a:fld>
            <a:endParaRPr lang="en-US" altLang="en-US" sz="1200">
              <a:solidFill>
                <a:srgbClr val="898989"/>
              </a:solidFill>
              <a:latin typeface="Arial" panose="020B0604020202020204" pitchFamily="34" charset="0"/>
            </a:endParaRPr>
          </a:p>
        </p:txBody>
      </p:sp>
      <p:pic>
        <p:nvPicPr>
          <p:cNvPr id="73732" name="Picture 4" descr="w0187-nc">
            <a:extLst>
              <a:ext uri="{FF2B5EF4-FFF2-40B4-BE49-F238E27FC236}">
                <a16:creationId xmlns:a16="http://schemas.microsoft.com/office/drawing/2014/main" id="{6A066829-BEFD-CD2B-B363-8F8B6E9D2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1636"/>
          <a:stretch>
            <a:fillRect/>
          </a:stretch>
        </p:blipFill>
        <p:spPr bwMode="auto">
          <a:xfrm>
            <a:off x="1066800" y="304800"/>
            <a:ext cx="47244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FC5D6701-773E-044C-7CBB-48064392BAF0}"/>
              </a:ext>
            </a:extLst>
          </p:cNvPr>
          <p:cNvSpPr>
            <a:spLocks noGrp="1" noChangeArrowheads="1"/>
          </p:cNvSpPr>
          <p:nvPr>
            <p:ph type="title"/>
          </p:nvPr>
        </p:nvSpPr>
        <p:spPr>
          <a:xfrm>
            <a:off x="990600" y="76200"/>
            <a:ext cx="8001000" cy="1676400"/>
          </a:xfrm>
        </p:spPr>
        <p:txBody>
          <a:bodyPr/>
          <a:lstStyle/>
          <a:p>
            <a:pPr eaLnBrk="1" hangingPunct="1"/>
            <a:r>
              <a:rPr lang="en-US" altLang="en-US">
                <a:ea typeface="ＭＳ Ｐゴシック" panose="020B0600070205080204" pitchFamily="34" charset="-128"/>
              </a:rPr>
              <a:t>Typical Cervical Vertebrae (C3-C7)</a:t>
            </a:r>
          </a:p>
        </p:txBody>
      </p:sp>
      <p:sp>
        <p:nvSpPr>
          <p:cNvPr id="71682" name="Rectangle 3">
            <a:extLst>
              <a:ext uri="{FF2B5EF4-FFF2-40B4-BE49-F238E27FC236}">
                <a16:creationId xmlns:a16="http://schemas.microsoft.com/office/drawing/2014/main" id="{0E7C7DBC-B198-2479-286C-88F016F6A3C4}"/>
              </a:ext>
            </a:extLst>
          </p:cNvPr>
          <p:cNvSpPr>
            <a:spLocks noGrp="1" noChangeArrowheads="1"/>
          </p:cNvSpPr>
          <p:nvPr>
            <p:ph type="body" sz="half" idx="2"/>
          </p:nvPr>
        </p:nvSpPr>
        <p:spPr>
          <a:xfrm>
            <a:off x="457200" y="1976195"/>
            <a:ext cx="4876800" cy="4343400"/>
          </a:xfrm>
        </p:spPr>
        <p:txBody>
          <a:bodyPr/>
          <a:lstStyle/>
          <a:p>
            <a:pPr eaLnBrk="1" hangingPunct="1"/>
            <a:r>
              <a:rPr lang="en-US" altLang="en-US" sz="2800" dirty="0">
                <a:ea typeface="ＭＳ Ｐゴシック" panose="020B0600070205080204" pitchFamily="34" charset="-128"/>
              </a:rPr>
              <a:t>Smaller bodies but larger spinal canal</a:t>
            </a:r>
          </a:p>
          <a:p>
            <a:pPr eaLnBrk="1" hangingPunct="1"/>
            <a:r>
              <a:rPr lang="en-US" altLang="en-US" sz="2800" dirty="0">
                <a:ea typeface="ＭＳ Ｐゴシック" panose="020B0600070205080204" pitchFamily="34" charset="-128"/>
              </a:rPr>
              <a:t>Transverse processes</a:t>
            </a:r>
          </a:p>
          <a:p>
            <a:pPr lvl="1" eaLnBrk="1" hangingPunct="1"/>
            <a:r>
              <a:rPr lang="en-US" altLang="en-US" sz="2400" dirty="0">
                <a:ea typeface="ＭＳ Ｐゴシック" panose="020B0600070205080204" pitchFamily="34" charset="-128"/>
              </a:rPr>
              <a:t>shorter, with transverse foramen for vertebral artery</a:t>
            </a:r>
          </a:p>
          <a:p>
            <a:pPr eaLnBrk="1" hangingPunct="1"/>
            <a:r>
              <a:rPr lang="en-US" altLang="en-US" sz="2800" dirty="0">
                <a:ea typeface="ＭＳ Ｐゴシック" panose="020B0600070205080204" pitchFamily="34" charset="-128"/>
              </a:rPr>
              <a:t>Spinous processes of C2 to C6 often bifid</a:t>
            </a:r>
          </a:p>
        </p:txBody>
      </p:sp>
      <p:sp>
        <p:nvSpPr>
          <p:cNvPr id="71683" name="Slide Number Placeholder 6">
            <a:extLst>
              <a:ext uri="{FF2B5EF4-FFF2-40B4-BE49-F238E27FC236}">
                <a16:creationId xmlns:a16="http://schemas.microsoft.com/office/drawing/2014/main" id="{7088E609-707E-5148-25FD-BA0FA4BE6F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CDD055E6-256B-0046-9506-82146BFFE303}" type="slidenum">
              <a:rPr lang="en-US" altLang="en-US" sz="1200">
                <a:solidFill>
                  <a:srgbClr val="898989"/>
                </a:solidFill>
                <a:latin typeface="Arial" panose="020B0604020202020204" pitchFamily="34" charset="0"/>
              </a:rPr>
              <a:pPr>
                <a:spcBef>
                  <a:spcPct val="0"/>
                </a:spcBef>
                <a:buFontTx/>
                <a:buNone/>
              </a:pPr>
              <a:t>24</a:t>
            </a:fld>
            <a:endParaRPr lang="en-US" altLang="en-US" sz="1200">
              <a:solidFill>
                <a:srgbClr val="898989"/>
              </a:solidFill>
              <a:latin typeface="Arial" panose="020B0604020202020204" pitchFamily="34" charset="0"/>
            </a:endParaRPr>
          </a:p>
        </p:txBody>
      </p:sp>
      <p:pic>
        <p:nvPicPr>
          <p:cNvPr id="71684" name="Picture 5" descr="w0187-nc">
            <a:extLst>
              <a:ext uri="{FF2B5EF4-FFF2-40B4-BE49-F238E27FC236}">
                <a16:creationId xmlns:a16="http://schemas.microsoft.com/office/drawing/2014/main" id="{906B7894-29B0-C7E9-A405-96E5ECEFD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34" t="69513" r="30992" b="2940"/>
          <a:stretch/>
        </p:blipFill>
        <p:spPr bwMode="auto">
          <a:xfrm>
            <a:off x="6096000" y="2667000"/>
            <a:ext cx="2438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5" name="Rectangle 3">
            <a:extLst>
              <a:ext uri="{FF2B5EF4-FFF2-40B4-BE49-F238E27FC236}">
                <a16:creationId xmlns:a16="http://schemas.microsoft.com/office/drawing/2014/main" id="{F6A90A9C-7517-7ECD-888C-E0246B97C0C2}"/>
              </a:ext>
            </a:extLst>
          </p:cNvPr>
          <p:cNvSpPr>
            <a:spLocks noGrp="1" noChangeArrowheads="1"/>
          </p:cNvSpPr>
          <p:nvPr>
            <p:ph type="title"/>
          </p:nvPr>
        </p:nvSpPr>
        <p:spPr>
          <a:xfrm>
            <a:off x="1752600" y="304800"/>
            <a:ext cx="5257800" cy="1143000"/>
          </a:xfrm>
        </p:spPr>
        <p:txBody>
          <a:bodyPr rtlCol="0">
            <a:normAutofit fontScale="90000"/>
          </a:bodyPr>
          <a:lstStyle/>
          <a:p>
            <a:pPr eaLnBrk="1" fontAlgn="auto" hangingPunct="1">
              <a:spcAft>
                <a:spcPts val="0"/>
              </a:spcAft>
              <a:defRPr/>
            </a:pPr>
            <a:r>
              <a:rPr lang="en-US">
                <a:ea typeface="+mj-ea"/>
              </a:rPr>
              <a:t>Thoracic Vertebrae</a:t>
            </a:r>
            <a:br>
              <a:rPr lang="en-US">
                <a:ea typeface="+mj-ea"/>
              </a:rPr>
            </a:br>
            <a:r>
              <a:rPr lang="en-US">
                <a:ea typeface="+mj-ea"/>
              </a:rPr>
              <a:t>(T1-T12)</a:t>
            </a:r>
          </a:p>
        </p:txBody>
      </p:sp>
      <p:sp>
        <p:nvSpPr>
          <p:cNvPr id="75778" name="Rectangle 4">
            <a:extLst>
              <a:ext uri="{FF2B5EF4-FFF2-40B4-BE49-F238E27FC236}">
                <a16:creationId xmlns:a16="http://schemas.microsoft.com/office/drawing/2014/main" id="{84EAADE1-C3B5-E25D-93B3-3A2DAFB40BD2}"/>
              </a:ext>
            </a:extLst>
          </p:cNvPr>
          <p:cNvSpPr>
            <a:spLocks noGrp="1" noChangeArrowheads="1"/>
          </p:cNvSpPr>
          <p:nvPr>
            <p:ph type="body" sz="half" idx="1"/>
          </p:nvPr>
        </p:nvSpPr>
        <p:spPr>
          <a:xfrm>
            <a:off x="0" y="2292350"/>
            <a:ext cx="5410200" cy="4108450"/>
          </a:xfrm>
        </p:spPr>
        <p:txBody>
          <a:bodyPr/>
          <a:lstStyle/>
          <a:p>
            <a:pPr eaLnBrk="1" hangingPunct="1">
              <a:lnSpc>
                <a:spcPct val="90000"/>
              </a:lnSpc>
            </a:pPr>
            <a:r>
              <a:rPr lang="en-US" altLang="en-US" sz="2800">
                <a:ea typeface="ＭＳ Ｐゴシック" panose="020B0600070205080204" pitchFamily="34" charset="-128"/>
              </a:rPr>
              <a:t>Larger and stronger bodies </a:t>
            </a:r>
          </a:p>
          <a:p>
            <a:pPr eaLnBrk="1" hangingPunct="1">
              <a:lnSpc>
                <a:spcPct val="90000"/>
              </a:lnSpc>
            </a:pPr>
            <a:r>
              <a:rPr lang="en-US" altLang="en-US" sz="2800">
                <a:ea typeface="ＭＳ Ｐゴシック" panose="020B0600070205080204" pitchFamily="34" charset="-128"/>
              </a:rPr>
              <a:t>Longer transverse &amp; spinous processes</a:t>
            </a:r>
          </a:p>
          <a:p>
            <a:pPr eaLnBrk="1" hangingPunct="1">
              <a:lnSpc>
                <a:spcPct val="90000"/>
              </a:lnSpc>
            </a:pPr>
            <a:r>
              <a:rPr lang="en-US" altLang="en-US" sz="2800">
                <a:ea typeface="ＭＳ Ｐゴシック" panose="020B0600070205080204" pitchFamily="34" charset="-128"/>
              </a:rPr>
              <a:t>Facets or demifacets on body for head of rib</a:t>
            </a:r>
          </a:p>
          <a:p>
            <a:pPr eaLnBrk="1" hangingPunct="1">
              <a:lnSpc>
                <a:spcPct val="90000"/>
              </a:lnSpc>
            </a:pPr>
            <a:r>
              <a:rPr lang="en-US" altLang="en-US" sz="2800">
                <a:ea typeface="ＭＳ Ｐゴシック" panose="020B0600070205080204" pitchFamily="34" charset="-128"/>
              </a:rPr>
              <a:t>Facets on transverse processes (T1-T10) for tubercle of rib</a:t>
            </a:r>
          </a:p>
          <a:p>
            <a:pPr eaLnBrk="1" hangingPunct="1">
              <a:lnSpc>
                <a:spcPct val="90000"/>
              </a:lnSpc>
            </a:pPr>
            <a:endParaRPr lang="en-US" altLang="en-US" sz="2800">
              <a:ea typeface="ＭＳ Ｐゴシック" panose="020B0600070205080204" pitchFamily="34" charset="-128"/>
            </a:endParaRPr>
          </a:p>
        </p:txBody>
      </p:sp>
      <p:sp>
        <p:nvSpPr>
          <p:cNvPr id="75779" name="Slide Number Placeholder 6">
            <a:extLst>
              <a:ext uri="{FF2B5EF4-FFF2-40B4-BE49-F238E27FC236}">
                <a16:creationId xmlns:a16="http://schemas.microsoft.com/office/drawing/2014/main" id="{814983FA-9205-C2B8-4812-4A30C51616A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664120-E632-694E-8CC6-8A7F5FF67A4C}" type="slidenum">
              <a:rPr lang="en-US" altLang="en-US" sz="1200">
                <a:solidFill>
                  <a:srgbClr val="898989"/>
                </a:solidFill>
                <a:latin typeface="Arial" panose="020B0604020202020204" pitchFamily="34" charset="0"/>
              </a:rPr>
              <a:pPr>
                <a:spcBef>
                  <a:spcPct val="0"/>
                </a:spcBef>
                <a:buFontTx/>
                <a:buNone/>
              </a:pPr>
              <a:t>25</a:t>
            </a:fld>
            <a:endParaRPr lang="en-US" altLang="en-US" sz="1200">
              <a:solidFill>
                <a:srgbClr val="898989"/>
              </a:solidFill>
              <a:latin typeface="Arial" panose="020B0604020202020204" pitchFamily="34" charset="0"/>
            </a:endParaRPr>
          </a:p>
        </p:txBody>
      </p:sp>
      <p:pic>
        <p:nvPicPr>
          <p:cNvPr id="75780" name="Picture 2" descr="w0189-nc">
            <a:extLst>
              <a:ext uri="{FF2B5EF4-FFF2-40B4-BE49-F238E27FC236}">
                <a16:creationId xmlns:a16="http://schemas.microsoft.com/office/drawing/2014/main" id="{3128494B-40C5-0FF0-20AE-FE66A09C4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987" r="34833" b="52191"/>
          <a:stretch>
            <a:fillRect/>
          </a:stretch>
        </p:blipFill>
        <p:spPr bwMode="auto">
          <a:xfrm>
            <a:off x="5632450" y="2286000"/>
            <a:ext cx="32829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28FE3C58-4EFB-0649-DBF1-EC59EC1B45FD}"/>
              </a:ext>
            </a:extLst>
          </p:cNvPr>
          <p:cNvSpPr>
            <a:spLocks noGrp="1" noChangeArrowheads="1"/>
          </p:cNvSpPr>
          <p:nvPr>
            <p:ph type="title"/>
          </p:nvPr>
        </p:nvSpPr>
        <p:spPr>
          <a:xfrm>
            <a:off x="1143000" y="152400"/>
            <a:ext cx="8001000" cy="1143000"/>
          </a:xfrm>
        </p:spPr>
        <p:txBody>
          <a:bodyPr/>
          <a:lstStyle/>
          <a:p>
            <a:pPr eaLnBrk="1" hangingPunct="1"/>
            <a:r>
              <a:rPr lang="en-US" altLang="en-US">
                <a:ea typeface="ＭＳ Ｐゴシック" panose="020B0600070205080204" pitchFamily="34" charset="-128"/>
              </a:rPr>
              <a:t>Lumbar Vertebrae</a:t>
            </a:r>
          </a:p>
        </p:txBody>
      </p:sp>
      <p:sp>
        <p:nvSpPr>
          <p:cNvPr id="77826" name="Rectangle 3">
            <a:extLst>
              <a:ext uri="{FF2B5EF4-FFF2-40B4-BE49-F238E27FC236}">
                <a16:creationId xmlns:a16="http://schemas.microsoft.com/office/drawing/2014/main" id="{33315026-16FF-E1AB-8714-C8345FD8D31B}"/>
              </a:ext>
            </a:extLst>
          </p:cNvPr>
          <p:cNvSpPr>
            <a:spLocks noGrp="1" noChangeArrowheads="1"/>
          </p:cNvSpPr>
          <p:nvPr>
            <p:ph type="body" sz="half" idx="1"/>
          </p:nvPr>
        </p:nvSpPr>
        <p:spPr>
          <a:xfrm>
            <a:off x="381000" y="2106613"/>
            <a:ext cx="4114800" cy="2617787"/>
          </a:xfrm>
        </p:spPr>
        <p:txBody>
          <a:bodyPr/>
          <a:lstStyle/>
          <a:p>
            <a:pPr eaLnBrk="1" hangingPunct="1"/>
            <a:r>
              <a:rPr lang="en-US" altLang="en-US" sz="3600" dirty="0">
                <a:ea typeface="ＭＳ Ｐゴシック" panose="020B0600070205080204" pitchFamily="34" charset="-128"/>
              </a:rPr>
              <a:t>Strongest &amp; largest</a:t>
            </a:r>
          </a:p>
          <a:p>
            <a:pPr eaLnBrk="1" hangingPunct="1"/>
            <a:r>
              <a:rPr lang="en-US" altLang="en-US" sz="3600" dirty="0">
                <a:ea typeface="ＭＳ Ｐゴシック" panose="020B0600070205080204" pitchFamily="34" charset="-128"/>
              </a:rPr>
              <a:t>Short thick spinous &amp; transverse processes</a:t>
            </a:r>
          </a:p>
          <a:p>
            <a:pPr lvl="1" eaLnBrk="1" hangingPunct="1"/>
            <a:r>
              <a:rPr lang="en-US" altLang="en-US" sz="3200" dirty="0">
                <a:ea typeface="ＭＳ Ｐゴシック" panose="020B0600070205080204" pitchFamily="34" charset="-128"/>
              </a:rPr>
              <a:t>back musculature</a:t>
            </a:r>
          </a:p>
        </p:txBody>
      </p:sp>
      <p:sp>
        <p:nvSpPr>
          <p:cNvPr id="77827" name="Slide Number Placeholder 6">
            <a:extLst>
              <a:ext uri="{FF2B5EF4-FFF2-40B4-BE49-F238E27FC236}">
                <a16:creationId xmlns:a16="http://schemas.microsoft.com/office/drawing/2014/main" id="{070A7F03-99C5-EE10-5D6B-427AB98CD6D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DB401C02-F426-F140-AAFE-FCC33E197048}" type="slidenum">
              <a:rPr lang="en-US" altLang="en-US" sz="1200">
                <a:solidFill>
                  <a:srgbClr val="898989"/>
                </a:solidFill>
                <a:latin typeface="Arial" panose="020B0604020202020204" pitchFamily="34" charset="0"/>
              </a:rPr>
              <a:pPr>
                <a:spcBef>
                  <a:spcPct val="0"/>
                </a:spcBef>
                <a:buFontTx/>
                <a:buNone/>
              </a:pPr>
              <a:t>26</a:t>
            </a:fld>
            <a:endParaRPr lang="en-US" altLang="en-US" sz="1200">
              <a:solidFill>
                <a:srgbClr val="898989"/>
              </a:solidFill>
              <a:latin typeface="Arial" panose="020B0604020202020204" pitchFamily="34" charset="0"/>
            </a:endParaRPr>
          </a:p>
        </p:txBody>
      </p:sp>
      <p:pic>
        <p:nvPicPr>
          <p:cNvPr id="77828" name="Picture 5" descr="w0191-nc">
            <a:extLst>
              <a:ext uri="{FF2B5EF4-FFF2-40B4-BE49-F238E27FC236}">
                <a16:creationId xmlns:a16="http://schemas.microsoft.com/office/drawing/2014/main" id="{9B6A818F-5CC9-8475-B522-ACD9BAFAF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606" b="48154"/>
          <a:stretch>
            <a:fillRect/>
          </a:stretch>
        </p:blipFill>
        <p:spPr bwMode="auto">
          <a:xfrm>
            <a:off x="4648200" y="2717006"/>
            <a:ext cx="44958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8D02BF4-CB61-EEF2-1F98-67084024335A}"/>
              </a:ext>
            </a:extLst>
          </p:cNvPr>
          <p:cNvSpPr>
            <a:spLocks noGrp="1" noChangeArrowheads="1"/>
          </p:cNvSpPr>
          <p:nvPr>
            <p:ph type="title"/>
          </p:nvPr>
        </p:nvSpPr>
        <p:spPr>
          <a:xfrm>
            <a:off x="685800" y="-228600"/>
            <a:ext cx="7772400" cy="1143000"/>
          </a:xfrm>
        </p:spPr>
        <p:txBody>
          <a:bodyPr/>
          <a:lstStyle/>
          <a:p>
            <a:pPr eaLnBrk="1" hangingPunct="1"/>
            <a:r>
              <a:rPr lang="en-US" altLang="en-US">
                <a:ea typeface="ＭＳ Ｐゴシック" panose="020B0600070205080204" pitchFamily="34" charset="-128"/>
              </a:rPr>
              <a:t>Sacrum</a:t>
            </a:r>
          </a:p>
        </p:txBody>
      </p:sp>
      <p:sp>
        <p:nvSpPr>
          <p:cNvPr id="79874" name="Rectangle 3">
            <a:extLst>
              <a:ext uri="{FF2B5EF4-FFF2-40B4-BE49-F238E27FC236}">
                <a16:creationId xmlns:a16="http://schemas.microsoft.com/office/drawing/2014/main" id="{E702E550-1649-36DB-A1B4-3B17951D982F}"/>
              </a:ext>
            </a:extLst>
          </p:cNvPr>
          <p:cNvSpPr>
            <a:spLocks noGrp="1" noChangeArrowheads="1"/>
          </p:cNvSpPr>
          <p:nvPr>
            <p:ph type="body" sz="half" idx="2"/>
          </p:nvPr>
        </p:nvSpPr>
        <p:spPr>
          <a:xfrm>
            <a:off x="685800" y="4419600"/>
            <a:ext cx="8382000" cy="2438400"/>
          </a:xfrm>
        </p:spPr>
        <p:txBody>
          <a:bodyPr/>
          <a:lstStyle/>
          <a:p>
            <a:pPr eaLnBrk="1" hangingPunct="1">
              <a:lnSpc>
                <a:spcPct val="80000"/>
              </a:lnSpc>
            </a:pPr>
            <a:r>
              <a:rPr lang="en-US" altLang="en-US" sz="2800" dirty="0">
                <a:ea typeface="ＭＳ Ｐゴシック" panose="020B0600070205080204" pitchFamily="34" charset="-128"/>
              </a:rPr>
              <a:t>Union of 5 vertebrae (S1 - S5) by age 30</a:t>
            </a:r>
          </a:p>
          <a:p>
            <a:pPr lvl="1" eaLnBrk="1" hangingPunct="1">
              <a:lnSpc>
                <a:spcPct val="80000"/>
              </a:lnSpc>
            </a:pPr>
            <a:r>
              <a:rPr lang="en-US" altLang="en-US" sz="2400" dirty="0">
                <a:ea typeface="ＭＳ Ｐゴシック" panose="020B0600070205080204" pitchFamily="34" charset="-128"/>
              </a:rPr>
              <a:t>median sacral crest was spinous processes</a:t>
            </a:r>
          </a:p>
          <a:p>
            <a:pPr lvl="1" eaLnBrk="1" hangingPunct="1">
              <a:lnSpc>
                <a:spcPct val="80000"/>
              </a:lnSpc>
            </a:pPr>
            <a:r>
              <a:rPr lang="en-US" altLang="en-US" sz="2400" dirty="0">
                <a:ea typeface="ＭＳ Ｐゴシック" panose="020B0600070205080204" pitchFamily="34" charset="-128"/>
              </a:rPr>
              <a:t>sacral ala (aye-la) is fused transverse processes</a:t>
            </a:r>
          </a:p>
          <a:p>
            <a:pPr eaLnBrk="1" hangingPunct="1">
              <a:lnSpc>
                <a:spcPct val="80000"/>
              </a:lnSpc>
            </a:pPr>
            <a:r>
              <a:rPr lang="en-US" altLang="en-US" sz="2800" dirty="0">
                <a:ea typeface="ＭＳ Ｐゴシック" panose="020B0600070205080204" pitchFamily="34" charset="-128"/>
              </a:rPr>
              <a:t>Sacral canal ends at sacral hiatus</a:t>
            </a:r>
          </a:p>
        </p:txBody>
      </p:sp>
      <p:sp>
        <p:nvSpPr>
          <p:cNvPr id="79875" name="Slide Number Placeholder 6">
            <a:extLst>
              <a:ext uri="{FF2B5EF4-FFF2-40B4-BE49-F238E27FC236}">
                <a16:creationId xmlns:a16="http://schemas.microsoft.com/office/drawing/2014/main" id="{631D8A97-416B-879A-3570-E3816B3CE9D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EBE7D829-ACA9-2F4E-8F38-A4E40F19F072}" type="slidenum">
              <a:rPr lang="en-US" altLang="en-US" sz="1200">
                <a:solidFill>
                  <a:srgbClr val="898989"/>
                </a:solidFill>
                <a:latin typeface="Arial" panose="020B0604020202020204" pitchFamily="34" charset="0"/>
              </a:rPr>
              <a:pPr>
                <a:spcBef>
                  <a:spcPct val="0"/>
                </a:spcBef>
                <a:buFontTx/>
                <a:buNone/>
              </a:pPr>
              <a:t>27</a:t>
            </a:fld>
            <a:endParaRPr lang="en-US" altLang="en-US" sz="1200">
              <a:solidFill>
                <a:srgbClr val="898989"/>
              </a:solidFill>
              <a:latin typeface="Arial" panose="020B0604020202020204" pitchFamily="34" charset="0"/>
            </a:endParaRPr>
          </a:p>
        </p:txBody>
      </p:sp>
      <p:pic>
        <p:nvPicPr>
          <p:cNvPr id="79876" name="Picture 4" descr="w0192-nc">
            <a:extLst>
              <a:ext uri="{FF2B5EF4-FFF2-40B4-BE49-F238E27FC236}">
                <a16:creationId xmlns:a16="http://schemas.microsoft.com/office/drawing/2014/main" id="{7C64A74F-ED56-617B-1C29-F77666FC7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09600"/>
            <a:ext cx="80772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98567465-16B4-0D68-D20A-6C0EFFB8C3CD}"/>
              </a:ext>
            </a:extLst>
          </p:cNvPr>
          <p:cNvSpPr>
            <a:spLocks noGrp="1" noChangeArrowheads="1"/>
          </p:cNvSpPr>
          <p:nvPr>
            <p:ph type="title"/>
          </p:nvPr>
        </p:nvSpPr>
        <p:spPr>
          <a:xfrm>
            <a:off x="685800" y="-152400"/>
            <a:ext cx="7772400" cy="1143000"/>
          </a:xfrm>
        </p:spPr>
        <p:txBody>
          <a:bodyPr/>
          <a:lstStyle/>
          <a:p>
            <a:pPr eaLnBrk="1" hangingPunct="1"/>
            <a:r>
              <a:rPr lang="en-US" altLang="en-US">
                <a:ea typeface="ＭＳ Ｐゴシック" panose="020B0600070205080204" pitchFamily="34" charset="-128"/>
              </a:rPr>
              <a:t>Coccyx</a:t>
            </a:r>
          </a:p>
        </p:txBody>
      </p:sp>
      <p:sp>
        <p:nvSpPr>
          <p:cNvPr id="81922" name="Rectangle 3">
            <a:extLst>
              <a:ext uri="{FF2B5EF4-FFF2-40B4-BE49-F238E27FC236}">
                <a16:creationId xmlns:a16="http://schemas.microsoft.com/office/drawing/2014/main" id="{F4756070-C198-55E0-E3C7-A2580031B2A1}"/>
              </a:ext>
            </a:extLst>
          </p:cNvPr>
          <p:cNvSpPr>
            <a:spLocks noGrp="1" noChangeArrowheads="1"/>
          </p:cNvSpPr>
          <p:nvPr>
            <p:ph type="body" sz="half" idx="2"/>
          </p:nvPr>
        </p:nvSpPr>
        <p:spPr>
          <a:xfrm>
            <a:off x="683111" y="4911501"/>
            <a:ext cx="7772400" cy="914400"/>
          </a:xfrm>
        </p:spPr>
        <p:txBody>
          <a:bodyPr/>
          <a:lstStyle/>
          <a:p>
            <a:pPr eaLnBrk="1" hangingPunct="1">
              <a:lnSpc>
                <a:spcPct val="80000"/>
              </a:lnSpc>
            </a:pPr>
            <a:r>
              <a:rPr lang="en-US" altLang="en-US" sz="2800" dirty="0">
                <a:ea typeface="ＭＳ Ｐゴシック" panose="020B0600070205080204" pitchFamily="34" charset="-128"/>
              </a:rPr>
              <a:t>Union of 3-5 vertebrae (Co1 - Co4) by age 30</a:t>
            </a:r>
          </a:p>
        </p:txBody>
      </p:sp>
      <p:sp>
        <p:nvSpPr>
          <p:cNvPr id="81923" name="Slide Number Placeholder 6">
            <a:extLst>
              <a:ext uri="{FF2B5EF4-FFF2-40B4-BE49-F238E27FC236}">
                <a16:creationId xmlns:a16="http://schemas.microsoft.com/office/drawing/2014/main" id="{461A1651-8E10-A2D7-3A7D-2F76E89352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483E529-E644-6040-94C6-FF67A9B54903}" type="slidenum">
              <a:rPr lang="en-US" altLang="en-US" sz="1200">
                <a:solidFill>
                  <a:srgbClr val="898989"/>
                </a:solidFill>
                <a:latin typeface="Arial" panose="020B0604020202020204" pitchFamily="34" charset="0"/>
              </a:rPr>
              <a:pPr>
                <a:spcBef>
                  <a:spcPct val="0"/>
                </a:spcBef>
                <a:buFontTx/>
                <a:buNone/>
              </a:pPr>
              <a:t>28</a:t>
            </a:fld>
            <a:endParaRPr lang="en-US" altLang="en-US" sz="1200">
              <a:solidFill>
                <a:srgbClr val="898989"/>
              </a:solidFill>
              <a:latin typeface="Arial" panose="020B0604020202020204" pitchFamily="34" charset="0"/>
            </a:endParaRPr>
          </a:p>
        </p:txBody>
      </p:sp>
      <p:pic>
        <p:nvPicPr>
          <p:cNvPr id="81924" name="Picture 4" descr="w0192-nc">
            <a:extLst>
              <a:ext uri="{FF2B5EF4-FFF2-40B4-BE49-F238E27FC236}">
                <a16:creationId xmlns:a16="http://schemas.microsoft.com/office/drawing/2014/main" id="{30F7321A-1915-1427-DE30-251079D1F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73152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999BF10-3F38-2E3D-6B48-F83D2079FFA3}"/>
              </a:ext>
            </a:extLst>
          </p:cNvPr>
          <p:cNvSpPr>
            <a:spLocks noGrp="1" noChangeArrowheads="1"/>
          </p:cNvSpPr>
          <p:nvPr>
            <p:ph type="title"/>
          </p:nvPr>
        </p:nvSpPr>
        <p:spPr>
          <a:xfrm>
            <a:off x="990600" y="-152400"/>
            <a:ext cx="8153400" cy="1143000"/>
          </a:xfrm>
        </p:spPr>
        <p:txBody>
          <a:bodyPr/>
          <a:lstStyle/>
          <a:p>
            <a:pPr eaLnBrk="1" hangingPunct="1"/>
            <a:r>
              <a:rPr lang="en-US" altLang="en-US">
                <a:ea typeface="ＭＳ Ｐゴシック" panose="020B0600070205080204" pitchFamily="34" charset="-128"/>
              </a:rPr>
              <a:t>Thorax</a:t>
            </a:r>
          </a:p>
        </p:txBody>
      </p:sp>
      <p:sp>
        <p:nvSpPr>
          <p:cNvPr id="83970" name="Rectangle 3">
            <a:extLst>
              <a:ext uri="{FF2B5EF4-FFF2-40B4-BE49-F238E27FC236}">
                <a16:creationId xmlns:a16="http://schemas.microsoft.com/office/drawing/2014/main" id="{FBA8FF5A-42DE-BFEE-3950-3BF7E773181B}"/>
              </a:ext>
            </a:extLst>
          </p:cNvPr>
          <p:cNvSpPr>
            <a:spLocks noGrp="1" noChangeArrowheads="1"/>
          </p:cNvSpPr>
          <p:nvPr>
            <p:ph type="body" sz="half" idx="2"/>
          </p:nvPr>
        </p:nvSpPr>
        <p:spPr>
          <a:xfrm>
            <a:off x="5105400" y="1066800"/>
            <a:ext cx="4038600" cy="6096000"/>
          </a:xfrm>
        </p:spPr>
        <p:txBody>
          <a:bodyPr/>
          <a:lstStyle/>
          <a:p>
            <a:pPr lvl="1" eaLnBrk="1" hangingPunct="1">
              <a:lnSpc>
                <a:spcPct val="90000"/>
              </a:lnSpc>
            </a:pPr>
            <a:r>
              <a:rPr lang="en-US" altLang="en-US" dirty="0">
                <a:ea typeface="ＭＳ Ｐゴシック" panose="020B0600070205080204" pitchFamily="34" charset="-128"/>
              </a:rPr>
              <a:t>Bony cage flattened from front to back</a:t>
            </a:r>
          </a:p>
          <a:p>
            <a:pPr lvl="1" eaLnBrk="1" hangingPunct="1">
              <a:lnSpc>
                <a:spcPct val="90000"/>
              </a:lnSpc>
            </a:pPr>
            <a:r>
              <a:rPr lang="en-US" altLang="en-US" dirty="0">
                <a:ea typeface="ＭＳ Ｐゴシック" panose="020B0600070205080204" pitchFamily="34" charset="-128"/>
              </a:rPr>
              <a:t>Sternum (breastbone)</a:t>
            </a:r>
          </a:p>
          <a:p>
            <a:pPr lvl="1" eaLnBrk="1" hangingPunct="1">
              <a:lnSpc>
                <a:spcPct val="90000"/>
              </a:lnSpc>
            </a:pPr>
            <a:r>
              <a:rPr lang="en-US" altLang="en-US" dirty="0">
                <a:ea typeface="ＭＳ Ｐゴシック" panose="020B0600070205080204" pitchFamily="34" charset="-128"/>
              </a:rPr>
              <a:t>Ribs</a:t>
            </a:r>
          </a:p>
          <a:p>
            <a:pPr lvl="2" eaLnBrk="1" hangingPunct="1">
              <a:lnSpc>
                <a:spcPct val="90000"/>
              </a:lnSpc>
            </a:pPr>
            <a:r>
              <a:rPr lang="en-US" altLang="en-US" dirty="0">
                <a:ea typeface="ＭＳ Ｐゴシック" panose="020B0600070205080204" pitchFamily="34" charset="-128"/>
              </a:rPr>
              <a:t>1-7 are true ribs (</a:t>
            </a:r>
            <a:r>
              <a:rPr lang="en-US" altLang="en-US" dirty="0" err="1">
                <a:ea typeface="ＭＳ Ｐゴシック" panose="020B0600070205080204" pitchFamily="34" charset="-128"/>
              </a:rPr>
              <a:t>vertebrosternal</a:t>
            </a:r>
            <a:r>
              <a:rPr lang="en-US" altLang="en-US" dirty="0">
                <a:ea typeface="ＭＳ Ｐゴシック" panose="020B0600070205080204" pitchFamily="34" charset="-128"/>
              </a:rPr>
              <a:t>)</a:t>
            </a:r>
          </a:p>
          <a:p>
            <a:pPr lvl="2" eaLnBrk="1" hangingPunct="1">
              <a:lnSpc>
                <a:spcPct val="90000"/>
              </a:lnSpc>
            </a:pPr>
            <a:r>
              <a:rPr lang="en-US" altLang="en-US" dirty="0">
                <a:ea typeface="ＭＳ Ｐゴシック" panose="020B0600070205080204" pitchFamily="34" charset="-128"/>
              </a:rPr>
              <a:t>8-10 are false ribs (</a:t>
            </a:r>
            <a:r>
              <a:rPr lang="en-US" altLang="en-US" dirty="0" err="1">
                <a:ea typeface="ＭＳ Ｐゴシック" panose="020B0600070205080204" pitchFamily="34" charset="-128"/>
              </a:rPr>
              <a:t>vertebrochondral</a:t>
            </a:r>
            <a:r>
              <a:rPr lang="en-US" altLang="en-US" dirty="0">
                <a:ea typeface="ＭＳ Ｐゴシック" panose="020B0600070205080204" pitchFamily="34" charset="-128"/>
              </a:rPr>
              <a:t>)</a:t>
            </a:r>
          </a:p>
          <a:p>
            <a:pPr lvl="2" eaLnBrk="1" hangingPunct="1">
              <a:lnSpc>
                <a:spcPct val="90000"/>
              </a:lnSpc>
            </a:pPr>
            <a:r>
              <a:rPr lang="en-US" altLang="en-US" dirty="0">
                <a:ea typeface="ＭＳ Ｐゴシック" panose="020B0600070205080204" pitchFamily="34" charset="-128"/>
              </a:rPr>
              <a:t>11-12 are floating (vertebral)</a:t>
            </a:r>
          </a:p>
          <a:p>
            <a:pPr lvl="1" eaLnBrk="1" hangingPunct="1">
              <a:lnSpc>
                <a:spcPct val="90000"/>
              </a:lnSpc>
            </a:pPr>
            <a:r>
              <a:rPr lang="en-US" altLang="en-US" dirty="0">
                <a:ea typeface="ＭＳ Ｐゴシック" panose="020B0600070205080204" pitchFamily="34" charset="-128"/>
              </a:rPr>
              <a:t>Costal cartilages</a:t>
            </a:r>
          </a:p>
          <a:p>
            <a:pPr lvl="1" eaLnBrk="1" hangingPunct="1">
              <a:lnSpc>
                <a:spcPct val="90000"/>
              </a:lnSpc>
            </a:pPr>
            <a:r>
              <a:rPr lang="en-US" altLang="en-US" dirty="0">
                <a:ea typeface="ＭＳ Ｐゴシック" panose="020B0600070205080204" pitchFamily="34" charset="-128"/>
              </a:rPr>
              <a:t>Bodies of the thoracic vertebrae.</a:t>
            </a:r>
          </a:p>
        </p:txBody>
      </p:sp>
      <p:sp>
        <p:nvSpPr>
          <p:cNvPr id="83971" name="Slide Number Placeholder 6">
            <a:extLst>
              <a:ext uri="{FF2B5EF4-FFF2-40B4-BE49-F238E27FC236}">
                <a16:creationId xmlns:a16="http://schemas.microsoft.com/office/drawing/2014/main" id="{8A93FBEA-7D4B-184E-69F1-22D3CA02F3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7C62CAA9-1B6B-2E43-AC71-A0BBFC68216F}" type="slidenum">
              <a:rPr lang="en-US" altLang="en-US" sz="1200">
                <a:solidFill>
                  <a:srgbClr val="898989"/>
                </a:solidFill>
                <a:latin typeface="Arial" panose="020B0604020202020204" pitchFamily="34" charset="0"/>
              </a:rPr>
              <a:pPr>
                <a:spcBef>
                  <a:spcPct val="0"/>
                </a:spcBef>
                <a:buFontTx/>
                <a:buNone/>
              </a:pPr>
              <a:t>29</a:t>
            </a:fld>
            <a:endParaRPr lang="en-US" altLang="en-US" sz="1200">
              <a:solidFill>
                <a:srgbClr val="898989"/>
              </a:solidFill>
              <a:latin typeface="Arial" panose="020B0604020202020204" pitchFamily="34" charset="0"/>
            </a:endParaRPr>
          </a:p>
        </p:txBody>
      </p:sp>
      <p:pic>
        <p:nvPicPr>
          <p:cNvPr id="83972" name="Picture 4" descr="w0193-nc">
            <a:extLst>
              <a:ext uri="{FF2B5EF4-FFF2-40B4-BE49-F238E27FC236}">
                <a16:creationId xmlns:a16="http://schemas.microsoft.com/office/drawing/2014/main" id="{74526497-BE16-1A28-8FF9-038A7AB2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70" t="21956"/>
          <a:stretch>
            <a:fillRect/>
          </a:stretch>
        </p:blipFill>
        <p:spPr bwMode="auto">
          <a:xfrm>
            <a:off x="142875" y="1143000"/>
            <a:ext cx="541972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78C97ABD-DC7A-549E-731F-61DDFFBA45AA}"/>
              </a:ext>
            </a:extLst>
          </p:cNvPr>
          <p:cNvSpPr>
            <a:spLocks noGrp="1" noChangeArrowheads="1"/>
          </p:cNvSpPr>
          <p:nvPr>
            <p:ph type="title" sz="quarter"/>
          </p:nvPr>
        </p:nvSpPr>
        <p:spPr>
          <a:xfrm>
            <a:off x="152400" y="152400"/>
            <a:ext cx="8991600" cy="1143000"/>
          </a:xfrm>
        </p:spPr>
        <p:txBody>
          <a:bodyPr/>
          <a:lstStyle/>
          <a:p>
            <a:pPr eaLnBrk="1" hangingPunct="1"/>
            <a:r>
              <a:rPr lang="en-US" altLang="en-US">
                <a:ea typeface="ＭＳ Ｐゴシック" panose="020B0600070205080204" pitchFamily="34" charset="-128"/>
              </a:rPr>
              <a:t>Types of Bones</a:t>
            </a:r>
            <a:endParaRPr lang="en-US" altLang="en-US" sz="2800">
              <a:ea typeface="ＭＳ Ｐゴシック" panose="020B0600070205080204" pitchFamily="34" charset="-128"/>
            </a:endParaRPr>
          </a:p>
        </p:txBody>
      </p:sp>
      <p:sp>
        <p:nvSpPr>
          <p:cNvPr id="26626" name="Rectangle 3">
            <a:extLst>
              <a:ext uri="{FF2B5EF4-FFF2-40B4-BE49-F238E27FC236}">
                <a16:creationId xmlns:a16="http://schemas.microsoft.com/office/drawing/2014/main" id="{B89BCDFA-C0F7-6BC9-99F7-C958A33BB288}"/>
              </a:ext>
            </a:extLst>
          </p:cNvPr>
          <p:cNvSpPr>
            <a:spLocks noGrp="1" noChangeArrowheads="1"/>
          </p:cNvSpPr>
          <p:nvPr>
            <p:ph sz="quarter" idx="1"/>
          </p:nvPr>
        </p:nvSpPr>
        <p:spPr>
          <a:xfrm>
            <a:off x="0" y="1219200"/>
            <a:ext cx="4648200" cy="5257800"/>
          </a:xfrm>
        </p:spPr>
        <p:txBody>
          <a:bodyPr/>
          <a:lstStyle/>
          <a:p>
            <a:pPr eaLnBrk="1" hangingPunct="1"/>
            <a:r>
              <a:rPr lang="en-US" altLang="en-US">
                <a:ea typeface="ＭＳ Ｐゴシック" panose="020B0600070205080204" pitchFamily="34" charset="-128"/>
              </a:rPr>
              <a:t>5 basic types of bones:</a:t>
            </a:r>
          </a:p>
          <a:p>
            <a:pPr lvl="1" eaLnBrk="1" hangingPunct="1"/>
            <a:r>
              <a:rPr lang="en-US" altLang="en-US">
                <a:ea typeface="ＭＳ Ｐゴシック" panose="020B0600070205080204" pitchFamily="34" charset="-128"/>
              </a:rPr>
              <a:t>long</a:t>
            </a:r>
          </a:p>
          <a:p>
            <a:pPr lvl="1" eaLnBrk="1" hangingPunct="1"/>
            <a:r>
              <a:rPr lang="en-US" altLang="en-US">
                <a:ea typeface="ＭＳ Ｐゴシック" panose="020B0600070205080204" pitchFamily="34" charset="-128"/>
              </a:rPr>
              <a:t>short </a:t>
            </a:r>
          </a:p>
          <a:p>
            <a:pPr lvl="1" eaLnBrk="1" hangingPunct="1"/>
            <a:r>
              <a:rPr lang="en-US" altLang="en-US">
                <a:ea typeface="ＭＳ Ｐゴシック" panose="020B0600070205080204" pitchFamily="34" charset="-128"/>
              </a:rPr>
              <a:t>flat </a:t>
            </a:r>
          </a:p>
          <a:p>
            <a:pPr lvl="1" eaLnBrk="1" hangingPunct="1"/>
            <a:r>
              <a:rPr lang="en-US" altLang="en-US">
                <a:ea typeface="ＭＳ Ｐゴシック" panose="020B0600070205080204" pitchFamily="34" charset="-128"/>
              </a:rPr>
              <a:t>irregular </a:t>
            </a:r>
          </a:p>
          <a:p>
            <a:pPr lvl="1" eaLnBrk="1" hangingPunct="1"/>
            <a:r>
              <a:rPr lang="en-US" altLang="en-US">
                <a:ea typeface="ＭＳ Ｐゴシック" panose="020B0600070205080204" pitchFamily="34" charset="-128"/>
              </a:rPr>
              <a:t>sesamoid (patella)</a:t>
            </a:r>
          </a:p>
          <a:p>
            <a:pPr eaLnBrk="1" hangingPunct="1"/>
            <a:r>
              <a:rPr lang="en-US" altLang="en-US">
                <a:ea typeface="ＭＳ Ｐゴシック" panose="020B0600070205080204" pitchFamily="34" charset="-128"/>
              </a:rPr>
              <a:t>Sutural bones = in joint between skull bones</a:t>
            </a:r>
          </a:p>
        </p:txBody>
      </p:sp>
      <p:sp>
        <p:nvSpPr>
          <p:cNvPr id="26627" name="Slide Number Placeholder 8">
            <a:extLst>
              <a:ext uri="{FF2B5EF4-FFF2-40B4-BE49-F238E27FC236}">
                <a16:creationId xmlns:a16="http://schemas.microsoft.com/office/drawing/2014/main" id="{D9395800-C60E-27A2-4015-B3B11B1074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C737E903-90E2-7F4C-AA22-B576E446AD25}" type="slidenum">
              <a:rPr lang="en-US" altLang="en-US" sz="1200">
                <a:solidFill>
                  <a:srgbClr val="898989"/>
                </a:solidFill>
                <a:latin typeface="Arial" panose="020B0604020202020204" pitchFamily="34" charset="0"/>
              </a:rPr>
              <a:pPr>
                <a:spcBef>
                  <a:spcPct val="0"/>
                </a:spcBef>
                <a:buFontTx/>
                <a:buNone/>
              </a:pPr>
              <a:t>3</a:t>
            </a:fld>
            <a:endParaRPr lang="en-US" altLang="en-US" sz="1200">
              <a:solidFill>
                <a:srgbClr val="898989"/>
              </a:solidFill>
              <a:latin typeface="Arial" panose="020B0604020202020204" pitchFamily="34" charset="0"/>
            </a:endParaRPr>
          </a:p>
        </p:txBody>
      </p:sp>
      <p:pic>
        <p:nvPicPr>
          <p:cNvPr id="26628" name="Picture 4" descr="w0169-nc">
            <a:extLst>
              <a:ext uri="{FF2B5EF4-FFF2-40B4-BE49-F238E27FC236}">
                <a16:creationId xmlns:a16="http://schemas.microsoft.com/office/drawing/2014/main" id="{CB266759-2E89-5896-5FCA-DFF89F8D4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43434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E3A1DE53-8C68-4A99-55C2-02787755AD0B}"/>
              </a:ext>
            </a:extLst>
          </p:cNvPr>
          <p:cNvSpPr>
            <a:spLocks noGrp="1" noChangeArrowheads="1"/>
          </p:cNvSpPr>
          <p:nvPr>
            <p:ph type="title"/>
          </p:nvPr>
        </p:nvSpPr>
        <p:spPr>
          <a:xfrm>
            <a:off x="685800" y="0"/>
            <a:ext cx="4724400" cy="1143000"/>
          </a:xfrm>
        </p:spPr>
        <p:txBody>
          <a:bodyPr/>
          <a:lstStyle/>
          <a:p>
            <a:pPr eaLnBrk="1" hangingPunct="1"/>
            <a:r>
              <a:rPr lang="en-US" altLang="en-US">
                <a:ea typeface="ＭＳ Ｐゴシック" panose="020B0600070205080204" pitchFamily="34" charset="-128"/>
              </a:rPr>
              <a:t>Sternum</a:t>
            </a:r>
          </a:p>
        </p:txBody>
      </p:sp>
      <p:sp>
        <p:nvSpPr>
          <p:cNvPr id="86018" name="Rectangle 3">
            <a:extLst>
              <a:ext uri="{FF2B5EF4-FFF2-40B4-BE49-F238E27FC236}">
                <a16:creationId xmlns:a16="http://schemas.microsoft.com/office/drawing/2014/main" id="{40909A35-6D3B-5E40-00CC-F5A7B425BE73}"/>
              </a:ext>
            </a:extLst>
          </p:cNvPr>
          <p:cNvSpPr>
            <a:spLocks noGrp="1" noChangeArrowheads="1"/>
          </p:cNvSpPr>
          <p:nvPr>
            <p:ph type="body" sz="half" idx="2"/>
          </p:nvPr>
        </p:nvSpPr>
        <p:spPr>
          <a:xfrm>
            <a:off x="5791200" y="381000"/>
            <a:ext cx="2971800" cy="6019800"/>
          </a:xfrm>
        </p:spPr>
        <p:txBody>
          <a:bodyPr/>
          <a:lstStyle/>
          <a:p>
            <a:pPr eaLnBrk="1" hangingPunct="1">
              <a:lnSpc>
                <a:spcPct val="90000"/>
              </a:lnSpc>
            </a:pPr>
            <a:r>
              <a:rPr lang="en-US" altLang="en-US" sz="2800" dirty="0">
                <a:ea typeface="ＭＳ Ｐゴシック" panose="020B0600070205080204" pitchFamily="34" charset="-128"/>
              </a:rPr>
              <a:t>Manubrium</a:t>
            </a:r>
          </a:p>
          <a:p>
            <a:pPr lvl="1" eaLnBrk="1" hangingPunct="1">
              <a:lnSpc>
                <a:spcPct val="90000"/>
              </a:lnSpc>
            </a:pPr>
            <a:r>
              <a:rPr lang="en-US" altLang="en-US" sz="2400" dirty="0">
                <a:ea typeface="ＭＳ Ｐゴシック" panose="020B0600070205080204" pitchFamily="34" charset="-128"/>
              </a:rPr>
              <a:t>1st &amp; 2nd ribs</a:t>
            </a:r>
          </a:p>
          <a:p>
            <a:pPr lvl="1" eaLnBrk="1" hangingPunct="1">
              <a:lnSpc>
                <a:spcPct val="90000"/>
              </a:lnSpc>
            </a:pPr>
            <a:r>
              <a:rPr lang="en-US" altLang="en-US" sz="2400" dirty="0">
                <a:ea typeface="ＭＳ Ｐゴシック" panose="020B0600070205080204" pitchFamily="34" charset="-128"/>
              </a:rPr>
              <a:t>clavicular notch</a:t>
            </a:r>
          </a:p>
          <a:p>
            <a:pPr eaLnBrk="1" hangingPunct="1">
              <a:lnSpc>
                <a:spcPct val="90000"/>
              </a:lnSpc>
            </a:pPr>
            <a:r>
              <a:rPr lang="en-US" altLang="en-US" sz="2800" dirty="0">
                <a:ea typeface="ＭＳ Ｐゴシック" panose="020B0600070205080204" pitchFamily="34" charset="-128"/>
              </a:rPr>
              <a:t>Body</a:t>
            </a:r>
          </a:p>
          <a:p>
            <a:pPr lvl="1" eaLnBrk="1" hangingPunct="1">
              <a:lnSpc>
                <a:spcPct val="90000"/>
              </a:lnSpc>
            </a:pPr>
            <a:r>
              <a:rPr lang="en-US" altLang="en-US" sz="2400" dirty="0">
                <a:ea typeface="ＭＳ Ｐゴシック" panose="020B0600070205080204" pitchFamily="34" charset="-128"/>
              </a:rPr>
              <a:t>costal cartilages of 2-10 ribs</a:t>
            </a:r>
          </a:p>
          <a:p>
            <a:pPr eaLnBrk="1" hangingPunct="1">
              <a:lnSpc>
                <a:spcPct val="90000"/>
              </a:lnSpc>
            </a:pPr>
            <a:r>
              <a:rPr lang="en-US" altLang="en-US" sz="2800" dirty="0">
                <a:ea typeface="ＭＳ Ｐゴシック" panose="020B0600070205080204" pitchFamily="34" charset="-128"/>
              </a:rPr>
              <a:t>Xiphoid</a:t>
            </a:r>
          </a:p>
          <a:p>
            <a:pPr lvl="1" eaLnBrk="1" hangingPunct="1">
              <a:lnSpc>
                <a:spcPct val="90000"/>
              </a:lnSpc>
            </a:pPr>
            <a:r>
              <a:rPr lang="en-US" altLang="en-US" sz="2400" dirty="0">
                <a:ea typeface="ＭＳ Ｐゴシック" panose="020B0600070205080204" pitchFamily="34" charset="-128"/>
              </a:rPr>
              <a:t>ossifies by 40</a:t>
            </a:r>
          </a:p>
          <a:p>
            <a:pPr lvl="1" eaLnBrk="1" hangingPunct="1">
              <a:lnSpc>
                <a:spcPct val="90000"/>
              </a:lnSpc>
            </a:pPr>
            <a:r>
              <a:rPr lang="en-US" altLang="en-US" sz="2400" dirty="0">
                <a:ea typeface="ＭＳ Ｐゴシック" panose="020B0600070205080204" pitchFamily="34" charset="-128"/>
              </a:rPr>
              <a:t>CPR position</a:t>
            </a:r>
          </a:p>
          <a:p>
            <a:pPr lvl="1" eaLnBrk="1" hangingPunct="1">
              <a:lnSpc>
                <a:spcPct val="90000"/>
              </a:lnSpc>
            </a:pPr>
            <a:r>
              <a:rPr lang="en-US" altLang="en-US" sz="2400" dirty="0">
                <a:ea typeface="ＭＳ Ｐゴシック" panose="020B0600070205080204" pitchFamily="34" charset="-128"/>
              </a:rPr>
              <a:t>abdominal muscles</a:t>
            </a:r>
          </a:p>
          <a:p>
            <a:pPr eaLnBrk="1" hangingPunct="1">
              <a:lnSpc>
                <a:spcPct val="90000"/>
              </a:lnSpc>
            </a:pPr>
            <a:r>
              <a:rPr lang="en-US" altLang="en-US" sz="2800" dirty="0">
                <a:ea typeface="ＭＳ Ｐゴシック" panose="020B0600070205080204" pitchFamily="34" charset="-128"/>
              </a:rPr>
              <a:t>Sternal puncture</a:t>
            </a:r>
          </a:p>
          <a:p>
            <a:pPr lvl="1" eaLnBrk="1" hangingPunct="1">
              <a:lnSpc>
                <a:spcPct val="90000"/>
              </a:lnSpc>
            </a:pPr>
            <a:r>
              <a:rPr lang="en-US" altLang="en-US" sz="2400" dirty="0">
                <a:ea typeface="ＭＳ Ｐゴシック" panose="020B0600070205080204" pitchFamily="34" charset="-128"/>
              </a:rPr>
              <a:t>biopsy</a:t>
            </a:r>
          </a:p>
        </p:txBody>
      </p:sp>
      <p:sp>
        <p:nvSpPr>
          <p:cNvPr id="86019" name="Slide Number Placeholder 6">
            <a:extLst>
              <a:ext uri="{FF2B5EF4-FFF2-40B4-BE49-F238E27FC236}">
                <a16:creationId xmlns:a16="http://schemas.microsoft.com/office/drawing/2014/main" id="{EE5B4E2C-D437-8E81-D4B3-597973298A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DC18AD2-4029-F249-A918-EA87B648DB81}" type="slidenum">
              <a:rPr lang="en-US" altLang="en-US" sz="1200">
                <a:solidFill>
                  <a:srgbClr val="898989"/>
                </a:solidFill>
                <a:latin typeface="Arial" panose="020B0604020202020204" pitchFamily="34" charset="0"/>
              </a:rPr>
              <a:pPr>
                <a:spcBef>
                  <a:spcPct val="0"/>
                </a:spcBef>
                <a:buFontTx/>
                <a:buNone/>
              </a:pPr>
              <a:t>30</a:t>
            </a:fld>
            <a:endParaRPr lang="en-US" altLang="en-US" sz="1200">
              <a:solidFill>
                <a:srgbClr val="898989"/>
              </a:solidFill>
              <a:latin typeface="Arial" panose="020B0604020202020204" pitchFamily="34" charset="0"/>
            </a:endParaRPr>
          </a:p>
        </p:txBody>
      </p:sp>
      <p:pic>
        <p:nvPicPr>
          <p:cNvPr id="86020" name="Picture 4" descr="w0193-nc">
            <a:extLst>
              <a:ext uri="{FF2B5EF4-FFF2-40B4-BE49-F238E27FC236}">
                <a16:creationId xmlns:a16="http://schemas.microsoft.com/office/drawing/2014/main" id="{4307F1C4-F1B6-1EE3-3D56-345859403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70" t="21956"/>
          <a:stretch>
            <a:fillRect/>
          </a:stretch>
        </p:blipFill>
        <p:spPr bwMode="auto">
          <a:xfrm>
            <a:off x="142875" y="1143000"/>
            <a:ext cx="5419725"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1BA362B2-2F7A-D758-E3EC-D7A1692336BC}"/>
              </a:ext>
            </a:extLst>
          </p:cNvPr>
          <p:cNvSpPr>
            <a:spLocks noGrp="1" noChangeArrowheads="1"/>
          </p:cNvSpPr>
          <p:nvPr>
            <p:ph type="ctrTitle"/>
          </p:nvPr>
        </p:nvSpPr>
        <p:spPr/>
        <p:txBody>
          <a:bodyPr/>
          <a:lstStyle/>
          <a:p>
            <a:pPr eaLnBrk="1" hangingPunct="1"/>
            <a:r>
              <a:rPr lang="en-US" altLang="en-US" dirty="0">
                <a:ea typeface="ＭＳ Ｐゴシック" panose="020B0600070205080204" pitchFamily="34" charset="-128"/>
              </a:rPr>
              <a:t>Appendicular Skeleton</a:t>
            </a:r>
          </a:p>
        </p:txBody>
      </p:sp>
      <p:sp>
        <p:nvSpPr>
          <p:cNvPr id="321539" name="Rectangle 3">
            <a:extLst>
              <a:ext uri="{FF2B5EF4-FFF2-40B4-BE49-F238E27FC236}">
                <a16:creationId xmlns:a16="http://schemas.microsoft.com/office/drawing/2014/main" id="{13DC4EDB-030F-E8A3-1EE0-6BB25735997D}"/>
              </a:ext>
            </a:extLst>
          </p:cNvPr>
          <p:cNvSpPr>
            <a:spLocks noGrp="1" noChangeArrowheads="1"/>
          </p:cNvSpPr>
          <p:nvPr>
            <p:ph type="subTitle" idx="1"/>
          </p:nvPr>
        </p:nvSpPr>
        <p:spPr/>
        <p:txBody>
          <a:bodyPr rtlCol="0">
            <a:normAutofit/>
          </a:bodyPr>
          <a:lstStyle/>
          <a:p>
            <a:pPr eaLnBrk="1" fontAlgn="auto" hangingPunct="1">
              <a:spcAft>
                <a:spcPts val="0"/>
              </a:spcAft>
              <a:defRPr/>
            </a:pPr>
            <a:endParaRPr lang="en-US" dirty="0">
              <a:ea typeface="+mn-ea"/>
            </a:endParaRPr>
          </a:p>
        </p:txBody>
      </p:sp>
      <p:sp>
        <p:nvSpPr>
          <p:cNvPr id="94211" name="Rectangle 7">
            <a:extLst>
              <a:ext uri="{FF2B5EF4-FFF2-40B4-BE49-F238E27FC236}">
                <a16:creationId xmlns:a16="http://schemas.microsoft.com/office/drawing/2014/main" id="{1D61E3E8-4971-37B8-ABCE-C1C6D41F860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05056ABE-78D4-3249-998C-4494B2FF252F}" type="slidenum">
              <a:rPr lang="en-US" altLang="en-US" sz="1200">
                <a:solidFill>
                  <a:srgbClr val="898989"/>
                </a:solidFill>
                <a:latin typeface="Arial" panose="020B0604020202020204" pitchFamily="34" charset="0"/>
              </a:rPr>
              <a:pPr>
                <a:spcBef>
                  <a:spcPct val="0"/>
                </a:spcBef>
                <a:buFontTx/>
                <a:buNone/>
              </a:pPr>
              <a:t>31</a:t>
            </a:fld>
            <a:endParaRPr lang="en-US" altLang="en-US" sz="1200">
              <a:solidFill>
                <a:srgbClr val="898989"/>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741733AB-BE34-0E5B-7731-A704EFDFB0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INTRODUCTION</a:t>
            </a:r>
          </a:p>
        </p:txBody>
      </p:sp>
      <p:sp>
        <p:nvSpPr>
          <p:cNvPr id="96258" name="Rectangle 3">
            <a:extLst>
              <a:ext uri="{FF2B5EF4-FFF2-40B4-BE49-F238E27FC236}">
                <a16:creationId xmlns:a16="http://schemas.microsoft.com/office/drawing/2014/main" id="{6815ACBE-E618-F625-E52A-1CD91A4D207F}"/>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The </a:t>
            </a:r>
            <a:r>
              <a:rPr lang="en-US" altLang="en-US" i="1">
                <a:ea typeface="ＭＳ Ｐゴシック" panose="020B0600070205080204" pitchFamily="34" charset="-128"/>
              </a:rPr>
              <a:t>appendicular skeleton</a:t>
            </a:r>
            <a:r>
              <a:rPr lang="en-US" altLang="en-US">
                <a:ea typeface="ＭＳ Ｐゴシック" panose="020B0600070205080204" pitchFamily="34" charset="-128"/>
              </a:rPr>
              <a:t> includes the bones of the upper and lower extremities and the shoulder and hip girdles.</a:t>
            </a:r>
          </a:p>
          <a:p>
            <a:pPr eaLnBrk="1" hangingPunct="1"/>
            <a:r>
              <a:rPr lang="en-US" altLang="en-US">
                <a:ea typeface="ＭＳ Ｐゴシック" panose="020B0600070205080204" pitchFamily="34" charset="-128"/>
              </a:rPr>
              <a:t>The appendicular skeleton functions primarily to facilitate movement.</a:t>
            </a:r>
            <a:endParaRPr lang="en-US" altLang="en-US" b="1">
              <a:ea typeface="ＭＳ Ｐゴシック" panose="020B0600070205080204" pitchFamily="34" charset="-128"/>
            </a:endParaRPr>
          </a:p>
        </p:txBody>
      </p:sp>
      <p:sp>
        <p:nvSpPr>
          <p:cNvPr id="96259" name="Slide Number Placeholder 5">
            <a:extLst>
              <a:ext uri="{FF2B5EF4-FFF2-40B4-BE49-F238E27FC236}">
                <a16:creationId xmlns:a16="http://schemas.microsoft.com/office/drawing/2014/main" id="{CA66D77B-A1EF-122B-1961-84FFBCA9DB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7A58D3FD-4258-3B45-BD42-434E7657E714}" type="slidenum">
              <a:rPr lang="en-US" altLang="en-US" sz="1200">
                <a:solidFill>
                  <a:srgbClr val="898989"/>
                </a:solidFill>
                <a:latin typeface="Arial" panose="020B0604020202020204" pitchFamily="34" charset="0"/>
              </a:rPr>
              <a:pPr>
                <a:spcBef>
                  <a:spcPct val="0"/>
                </a:spcBef>
                <a:buFontTx/>
                <a:buNone/>
              </a:pPr>
              <a:t>32</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a:extLst>
              <a:ext uri="{FF2B5EF4-FFF2-40B4-BE49-F238E27FC236}">
                <a16:creationId xmlns:a16="http://schemas.microsoft.com/office/drawing/2014/main" id="{86325410-BAD8-0B28-949D-B618E838DD2A}"/>
              </a:ext>
            </a:extLst>
          </p:cNvPr>
          <p:cNvSpPr>
            <a:spLocks noGrp="1" noChangeArrowheads="1"/>
          </p:cNvSpPr>
          <p:nvPr>
            <p:ph type="title"/>
          </p:nvPr>
        </p:nvSpPr>
        <p:spPr>
          <a:xfrm>
            <a:off x="0" y="152400"/>
            <a:ext cx="8382000" cy="1143000"/>
          </a:xfrm>
        </p:spPr>
        <p:txBody>
          <a:bodyPr rtlCol="0">
            <a:normAutofit/>
          </a:bodyPr>
          <a:lstStyle/>
          <a:p>
            <a:pPr eaLnBrk="1" fontAlgn="auto" hangingPunct="1">
              <a:spcAft>
                <a:spcPts val="0"/>
              </a:spcAft>
              <a:defRPr/>
            </a:pPr>
            <a:r>
              <a:rPr lang="en-US" sz="4000" dirty="0">
                <a:ea typeface="+mj-ea"/>
              </a:rPr>
              <a:t>Appendicular Skeleton</a:t>
            </a:r>
            <a:endParaRPr lang="en-US" dirty="0">
              <a:ea typeface="+mj-ea"/>
            </a:endParaRPr>
          </a:p>
        </p:txBody>
      </p:sp>
      <p:sp>
        <p:nvSpPr>
          <p:cNvPr id="98306" name="Rectangle 3">
            <a:extLst>
              <a:ext uri="{FF2B5EF4-FFF2-40B4-BE49-F238E27FC236}">
                <a16:creationId xmlns:a16="http://schemas.microsoft.com/office/drawing/2014/main" id="{FC087BA0-BB32-0EDC-3270-DC18A61626C0}"/>
              </a:ext>
            </a:extLst>
          </p:cNvPr>
          <p:cNvSpPr>
            <a:spLocks noGrp="1" noChangeArrowheads="1"/>
          </p:cNvSpPr>
          <p:nvPr>
            <p:ph type="body" sz="half" idx="1"/>
          </p:nvPr>
        </p:nvSpPr>
        <p:spPr>
          <a:xfrm>
            <a:off x="-381000" y="2438400"/>
            <a:ext cx="4267200" cy="2209800"/>
          </a:xfrm>
        </p:spPr>
        <p:txBody>
          <a:bodyPr/>
          <a:lstStyle/>
          <a:p>
            <a:pPr marL="914400" lvl="2" indent="0" eaLnBrk="1" hangingPunct="1">
              <a:buNone/>
            </a:pPr>
            <a:r>
              <a:rPr lang="en-US" altLang="en-US" sz="2800" dirty="0">
                <a:ea typeface="ＭＳ Ｐゴシック" panose="020B0600070205080204" pitchFamily="34" charset="-128"/>
              </a:rPr>
              <a:t>Four parts</a:t>
            </a:r>
          </a:p>
          <a:p>
            <a:pPr marL="1428750" lvl="2" indent="-514350" eaLnBrk="1" hangingPunct="1">
              <a:buFont typeface="+mj-lt"/>
              <a:buAutoNum type="arabicPeriod"/>
            </a:pPr>
            <a:r>
              <a:rPr lang="en-US" altLang="en-US" sz="2800" dirty="0">
                <a:ea typeface="ＭＳ Ｐゴシック" panose="020B0600070205080204" pitchFamily="34" charset="-128"/>
              </a:rPr>
              <a:t>Pectoral girdle</a:t>
            </a:r>
          </a:p>
          <a:p>
            <a:pPr marL="1428750" lvl="2" indent="-514350" eaLnBrk="1" hangingPunct="1">
              <a:buFont typeface="+mj-lt"/>
              <a:buAutoNum type="arabicPeriod"/>
            </a:pPr>
            <a:r>
              <a:rPr lang="en-US" altLang="en-US" sz="2800" dirty="0">
                <a:ea typeface="ＭＳ Ｐゴシック" panose="020B0600070205080204" pitchFamily="34" charset="-128"/>
              </a:rPr>
              <a:t>Pelvic girdle </a:t>
            </a:r>
          </a:p>
          <a:p>
            <a:pPr marL="1428750" lvl="2" indent="-514350" eaLnBrk="1" hangingPunct="1">
              <a:buFont typeface="+mj-lt"/>
              <a:buAutoNum type="arabicPeriod"/>
            </a:pPr>
            <a:r>
              <a:rPr lang="en-US" altLang="en-US" sz="2800" dirty="0">
                <a:ea typeface="ＭＳ Ｐゴシック" panose="020B0600070205080204" pitchFamily="34" charset="-128"/>
              </a:rPr>
              <a:t>Upper limbs</a:t>
            </a:r>
          </a:p>
          <a:p>
            <a:pPr marL="1428750" lvl="2" indent="-514350" eaLnBrk="1" hangingPunct="1">
              <a:buFont typeface="+mj-lt"/>
              <a:buAutoNum type="arabicPeriod"/>
            </a:pPr>
            <a:r>
              <a:rPr lang="en-US" altLang="en-US" sz="2800" dirty="0">
                <a:ea typeface="ＭＳ Ｐゴシック" panose="020B0600070205080204" pitchFamily="34" charset="-128"/>
              </a:rPr>
              <a:t>Lower limbs</a:t>
            </a:r>
          </a:p>
        </p:txBody>
      </p:sp>
      <p:sp>
        <p:nvSpPr>
          <p:cNvPr id="98307" name="Slide Number Placeholder 6">
            <a:extLst>
              <a:ext uri="{FF2B5EF4-FFF2-40B4-BE49-F238E27FC236}">
                <a16:creationId xmlns:a16="http://schemas.microsoft.com/office/drawing/2014/main" id="{66EEFF93-8964-0CBB-5033-BFC0CBB81A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918EC87C-4FB1-FA4A-80DA-116658533D60}" type="slidenum">
              <a:rPr lang="en-US" altLang="en-US" sz="1200">
                <a:solidFill>
                  <a:srgbClr val="898989"/>
                </a:solidFill>
                <a:latin typeface="Arial" panose="020B0604020202020204" pitchFamily="34" charset="0"/>
              </a:rPr>
              <a:pPr>
                <a:spcBef>
                  <a:spcPct val="0"/>
                </a:spcBef>
                <a:buFontTx/>
                <a:buNone/>
              </a:pPr>
              <a:t>33</a:t>
            </a:fld>
            <a:endParaRPr lang="en-US" altLang="en-US" sz="1200">
              <a:solidFill>
                <a:srgbClr val="898989"/>
              </a:solidFill>
              <a:latin typeface="Arial" panose="020B0604020202020204" pitchFamily="34" charset="0"/>
            </a:endParaRPr>
          </a:p>
        </p:txBody>
      </p:sp>
      <p:pic>
        <p:nvPicPr>
          <p:cNvPr id="98308" name="Picture 4" descr="w0197-nc">
            <a:extLst>
              <a:ext uri="{FF2B5EF4-FFF2-40B4-BE49-F238E27FC236}">
                <a16:creationId xmlns:a16="http://schemas.microsoft.com/office/drawing/2014/main" id="{496B05B5-4EC8-AADF-AB7A-AB0A82FC1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687763"/>
            <a:ext cx="5078413"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descr="w0205-nc">
            <a:extLst>
              <a:ext uri="{FF2B5EF4-FFF2-40B4-BE49-F238E27FC236}">
                <a16:creationId xmlns:a16="http://schemas.microsoft.com/office/drawing/2014/main" id="{DB167DDA-3240-472D-B23C-EC947ABBE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644650"/>
            <a:ext cx="54102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 descr="wiley_tab_ch08">
            <a:extLst>
              <a:ext uri="{FF2B5EF4-FFF2-40B4-BE49-F238E27FC236}">
                <a16:creationId xmlns:a16="http://schemas.microsoft.com/office/drawing/2014/main" id="{3EE925D4-5047-7B7B-CCE8-0887E7717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650" y="0"/>
            <a:ext cx="768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1AA4556-3E90-ABE0-1428-1535D2386B5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Pectoral (Shoulder) Girdle</a:t>
            </a:r>
          </a:p>
        </p:txBody>
      </p:sp>
      <p:sp>
        <p:nvSpPr>
          <p:cNvPr id="100354" name="Rectangle 3">
            <a:extLst>
              <a:ext uri="{FF2B5EF4-FFF2-40B4-BE49-F238E27FC236}">
                <a16:creationId xmlns:a16="http://schemas.microsoft.com/office/drawing/2014/main" id="{FBCB2F5E-19F2-B0F1-924E-97D3ACB5429E}"/>
              </a:ext>
            </a:extLst>
          </p:cNvPr>
          <p:cNvSpPr>
            <a:spLocks noGrp="1" noChangeArrowheads="1"/>
          </p:cNvSpPr>
          <p:nvPr>
            <p:ph idx="1"/>
          </p:nvPr>
        </p:nvSpPr>
        <p:spPr>
          <a:xfrm>
            <a:off x="1027113" y="2165350"/>
            <a:ext cx="7294562" cy="3730625"/>
          </a:xfrm>
        </p:spPr>
        <p:txBody>
          <a:bodyPr/>
          <a:lstStyle/>
          <a:p>
            <a:pPr eaLnBrk="1" hangingPunct="1">
              <a:buFontTx/>
              <a:buNone/>
            </a:pPr>
            <a:r>
              <a:rPr lang="en-US" altLang="en-US" sz="2800" dirty="0">
                <a:ea typeface="ＭＳ Ｐゴシック" panose="020B0600070205080204" pitchFamily="34" charset="-128"/>
              </a:rPr>
              <a:t>The </a:t>
            </a:r>
            <a:r>
              <a:rPr lang="en-US" altLang="en-US" sz="2800" i="1" dirty="0">
                <a:ea typeface="ＭＳ Ｐゴシック" panose="020B0600070205080204" pitchFamily="34" charset="-128"/>
              </a:rPr>
              <a:t>pectoral </a:t>
            </a:r>
            <a:r>
              <a:rPr lang="en-US" altLang="en-US" sz="2800" dirty="0">
                <a:ea typeface="ＭＳ Ｐゴシック" panose="020B0600070205080204" pitchFamily="34" charset="-128"/>
              </a:rPr>
              <a:t>or </a:t>
            </a:r>
            <a:r>
              <a:rPr lang="en-US" altLang="en-US" sz="2800" i="1" dirty="0">
                <a:ea typeface="ＭＳ Ｐゴシック" panose="020B0600070205080204" pitchFamily="34" charset="-128"/>
              </a:rPr>
              <a:t>shoulder girdle</a:t>
            </a:r>
            <a:r>
              <a:rPr lang="en-US" altLang="en-US" sz="2800" dirty="0">
                <a:ea typeface="ＭＳ Ｐゴシック" panose="020B0600070205080204" pitchFamily="34" charset="-128"/>
              </a:rPr>
              <a:t> attaches the bones of the upper limbs to the axial skeleton.</a:t>
            </a:r>
          </a:p>
          <a:p>
            <a:pPr lvl="1" eaLnBrk="1" hangingPunct="1"/>
            <a:r>
              <a:rPr lang="en-US" altLang="en-US" sz="2400" dirty="0">
                <a:ea typeface="ＭＳ Ｐゴシック" panose="020B0600070205080204" pitchFamily="34" charset="-128"/>
              </a:rPr>
              <a:t>Consists of scapula and clavicle </a:t>
            </a:r>
          </a:p>
          <a:p>
            <a:pPr lvl="1" eaLnBrk="1" hangingPunct="1"/>
            <a:r>
              <a:rPr lang="en-US" altLang="en-US" sz="2400" dirty="0">
                <a:ea typeface="ＭＳ Ｐゴシック" panose="020B0600070205080204" pitchFamily="34" charset="-128"/>
              </a:rPr>
              <a:t>Scapula held in place by muscle only</a:t>
            </a:r>
          </a:p>
          <a:p>
            <a:pPr lvl="1" eaLnBrk="1" hangingPunct="1"/>
            <a:r>
              <a:rPr lang="en-US" altLang="en-US" sz="2400" dirty="0">
                <a:ea typeface="ＭＳ Ｐゴシック" panose="020B0600070205080204" pitchFamily="34" charset="-128"/>
              </a:rPr>
              <a:t>Upper limb attached to pectoral girdle at shoulder (glenohumeral joint)</a:t>
            </a:r>
          </a:p>
        </p:txBody>
      </p:sp>
      <p:sp>
        <p:nvSpPr>
          <p:cNvPr id="100355" name="Slide Number Placeholder 5">
            <a:extLst>
              <a:ext uri="{FF2B5EF4-FFF2-40B4-BE49-F238E27FC236}">
                <a16:creationId xmlns:a16="http://schemas.microsoft.com/office/drawing/2014/main" id="{71C8E7E7-9F00-9F41-B4A5-A799B65408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46312E3-67CD-244B-8A8F-863B85AD40F9}" type="slidenum">
              <a:rPr lang="en-US" altLang="en-US" sz="1200">
                <a:solidFill>
                  <a:srgbClr val="898989"/>
                </a:solidFill>
                <a:latin typeface="Arial" panose="020B0604020202020204" pitchFamily="34" charset="0"/>
              </a:rPr>
              <a:pPr>
                <a:spcBef>
                  <a:spcPct val="0"/>
                </a:spcBef>
                <a:buFontTx/>
                <a:buNone/>
              </a:pPr>
              <a:t>34</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0E6492EE-03A3-9CF3-E97F-1D175EA14C76}"/>
              </a:ext>
            </a:extLst>
          </p:cNvPr>
          <p:cNvSpPr>
            <a:spLocks noGrp="1" noChangeArrowheads="1"/>
          </p:cNvSpPr>
          <p:nvPr>
            <p:ph type="title"/>
          </p:nvPr>
        </p:nvSpPr>
        <p:spPr>
          <a:xfrm>
            <a:off x="1095375" y="889000"/>
            <a:ext cx="6953250" cy="604838"/>
          </a:xfrm>
        </p:spPr>
        <p:txBody>
          <a:bodyPr rtlCol="0">
            <a:normAutofit fontScale="90000"/>
          </a:bodyPr>
          <a:lstStyle/>
          <a:p>
            <a:pPr eaLnBrk="1" fontAlgn="auto" hangingPunct="1">
              <a:spcAft>
                <a:spcPts val="0"/>
              </a:spcAft>
              <a:defRPr/>
            </a:pPr>
            <a:r>
              <a:rPr lang="en-US">
                <a:ea typeface="+mj-ea"/>
              </a:rPr>
              <a:t>Clavicle (collarbone)</a:t>
            </a:r>
          </a:p>
        </p:txBody>
      </p:sp>
      <p:sp>
        <p:nvSpPr>
          <p:cNvPr id="102402" name="Rectangle 3">
            <a:extLst>
              <a:ext uri="{FF2B5EF4-FFF2-40B4-BE49-F238E27FC236}">
                <a16:creationId xmlns:a16="http://schemas.microsoft.com/office/drawing/2014/main" id="{F071A410-3889-367C-471F-862617518A71}"/>
              </a:ext>
            </a:extLst>
          </p:cNvPr>
          <p:cNvSpPr>
            <a:spLocks noGrp="1" noChangeArrowheads="1"/>
          </p:cNvSpPr>
          <p:nvPr>
            <p:ph type="body" sz="half" idx="2"/>
          </p:nvPr>
        </p:nvSpPr>
        <p:spPr>
          <a:xfrm>
            <a:off x="228600" y="4267200"/>
            <a:ext cx="8458200" cy="2590800"/>
          </a:xfrm>
        </p:spPr>
        <p:txBody>
          <a:bodyPr/>
          <a:lstStyle/>
          <a:p>
            <a:pPr eaLnBrk="1" hangingPunct="1">
              <a:lnSpc>
                <a:spcPct val="90000"/>
              </a:lnSpc>
            </a:pPr>
            <a:r>
              <a:rPr lang="en-US" altLang="en-US" sz="2800">
                <a:ea typeface="ＭＳ Ｐゴシック" panose="020B0600070205080204" pitchFamily="34" charset="-128"/>
              </a:rPr>
              <a:t>S-shaped bone with two curves</a:t>
            </a:r>
          </a:p>
          <a:p>
            <a:pPr eaLnBrk="1" hangingPunct="1">
              <a:lnSpc>
                <a:spcPct val="90000"/>
              </a:lnSpc>
            </a:pPr>
            <a:r>
              <a:rPr lang="en-US" altLang="en-US" sz="2800">
                <a:ea typeface="ＭＳ Ｐゴシック" panose="020B0600070205080204" pitchFamily="34" charset="-128"/>
              </a:rPr>
              <a:t>Extends from sternum to scapula above 1st rib</a:t>
            </a:r>
          </a:p>
          <a:p>
            <a:pPr eaLnBrk="1" hangingPunct="1">
              <a:lnSpc>
                <a:spcPct val="90000"/>
              </a:lnSpc>
            </a:pPr>
            <a:r>
              <a:rPr lang="en-US" altLang="en-US" sz="2800">
                <a:ea typeface="ＭＳ Ｐゴシック" panose="020B0600070205080204" pitchFamily="34" charset="-128"/>
              </a:rPr>
              <a:t>Fracture site is junction of curves </a:t>
            </a:r>
          </a:p>
        </p:txBody>
      </p:sp>
      <p:sp>
        <p:nvSpPr>
          <p:cNvPr id="102403" name="Slide Number Placeholder 6">
            <a:extLst>
              <a:ext uri="{FF2B5EF4-FFF2-40B4-BE49-F238E27FC236}">
                <a16:creationId xmlns:a16="http://schemas.microsoft.com/office/drawing/2014/main" id="{B3A28D05-9D4D-B99D-7FF3-585DEA4BA2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C027C40-E146-BC4F-9F4A-252389119598}" type="slidenum">
              <a:rPr lang="en-US" altLang="en-US" sz="1200">
                <a:solidFill>
                  <a:srgbClr val="898989"/>
                </a:solidFill>
                <a:latin typeface="Arial" panose="020B0604020202020204" pitchFamily="34" charset="0"/>
              </a:rPr>
              <a:pPr>
                <a:spcBef>
                  <a:spcPct val="0"/>
                </a:spcBef>
                <a:buFontTx/>
                <a:buNone/>
              </a:pPr>
              <a:t>35</a:t>
            </a:fld>
            <a:endParaRPr lang="en-US" altLang="en-US" sz="1200">
              <a:solidFill>
                <a:srgbClr val="898989"/>
              </a:solidFill>
              <a:latin typeface="Arial" panose="020B0604020202020204" pitchFamily="34" charset="0"/>
            </a:endParaRPr>
          </a:p>
        </p:txBody>
      </p:sp>
      <p:pic>
        <p:nvPicPr>
          <p:cNvPr id="102404" name="Picture 4" descr="w0198-nc">
            <a:extLst>
              <a:ext uri="{FF2B5EF4-FFF2-40B4-BE49-F238E27FC236}">
                <a16:creationId xmlns:a16="http://schemas.microsoft.com/office/drawing/2014/main" id="{3A93113E-1BDD-B59E-3881-D155D905C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70866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26FADD47-6504-BC90-2C7A-3F604004A51A}"/>
              </a:ext>
            </a:extLst>
          </p:cNvPr>
          <p:cNvSpPr>
            <a:spLocks noGrp="1" noChangeArrowheads="1"/>
          </p:cNvSpPr>
          <p:nvPr>
            <p:ph type="title"/>
          </p:nvPr>
        </p:nvSpPr>
        <p:spPr>
          <a:xfrm>
            <a:off x="685800" y="0"/>
            <a:ext cx="7772400" cy="1143000"/>
          </a:xfrm>
        </p:spPr>
        <p:txBody>
          <a:bodyPr/>
          <a:lstStyle/>
          <a:p>
            <a:pPr eaLnBrk="1" hangingPunct="1"/>
            <a:r>
              <a:rPr lang="en-US" altLang="en-US">
                <a:ea typeface="ＭＳ Ｐゴシック" panose="020B0600070205080204" pitchFamily="34" charset="-128"/>
              </a:rPr>
              <a:t>Anterior Surface of Scapula</a:t>
            </a:r>
          </a:p>
        </p:txBody>
      </p:sp>
      <p:sp>
        <p:nvSpPr>
          <p:cNvPr id="104450" name="Rectangle 3">
            <a:extLst>
              <a:ext uri="{FF2B5EF4-FFF2-40B4-BE49-F238E27FC236}">
                <a16:creationId xmlns:a16="http://schemas.microsoft.com/office/drawing/2014/main" id="{5BB0E844-05AC-461D-0914-BA26EAF28EDC}"/>
              </a:ext>
            </a:extLst>
          </p:cNvPr>
          <p:cNvSpPr>
            <a:spLocks noGrp="1" noChangeArrowheads="1"/>
          </p:cNvSpPr>
          <p:nvPr>
            <p:ph type="body" sz="half" idx="2"/>
          </p:nvPr>
        </p:nvSpPr>
        <p:spPr>
          <a:xfrm>
            <a:off x="1219200" y="5486400"/>
            <a:ext cx="7162800" cy="1143000"/>
          </a:xfrm>
        </p:spPr>
        <p:txBody>
          <a:bodyPr/>
          <a:lstStyle/>
          <a:p>
            <a:pPr eaLnBrk="1" hangingPunct="1">
              <a:lnSpc>
                <a:spcPct val="80000"/>
              </a:lnSpc>
            </a:pPr>
            <a:r>
              <a:rPr lang="en-US" altLang="en-US" sz="2800">
                <a:ea typeface="ＭＳ Ｐゴシック" panose="020B0600070205080204" pitchFamily="34" charset="-128"/>
              </a:rPr>
              <a:t>Subscapular fossa filled with muscle </a:t>
            </a:r>
          </a:p>
          <a:p>
            <a:pPr eaLnBrk="1" hangingPunct="1">
              <a:lnSpc>
                <a:spcPct val="80000"/>
              </a:lnSpc>
            </a:pPr>
            <a:r>
              <a:rPr lang="en-US" altLang="en-US" sz="2800">
                <a:ea typeface="ＭＳ Ｐゴシック" panose="020B0600070205080204" pitchFamily="34" charset="-128"/>
              </a:rPr>
              <a:t>Coracoid process for muscle attachment</a:t>
            </a:r>
          </a:p>
        </p:txBody>
      </p:sp>
      <p:sp>
        <p:nvSpPr>
          <p:cNvPr id="104451" name="Slide Number Placeholder 6">
            <a:extLst>
              <a:ext uri="{FF2B5EF4-FFF2-40B4-BE49-F238E27FC236}">
                <a16:creationId xmlns:a16="http://schemas.microsoft.com/office/drawing/2014/main" id="{8826079B-05A4-D8C5-A0C2-DCF982E2D2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022678A1-8978-0A4A-B4EE-319B2E80AAFB}" type="slidenum">
              <a:rPr lang="en-US" altLang="en-US" sz="1200">
                <a:solidFill>
                  <a:srgbClr val="898989"/>
                </a:solidFill>
                <a:latin typeface="Arial" panose="020B0604020202020204" pitchFamily="34" charset="0"/>
              </a:rPr>
              <a:pPr>
                <a:spcBef>
                  <a:spcPct val="0"/>
                </a:spcBef>
                <a:buFontTx/>
                <a:buNone/>
              </a:pPr>
              <a:t>36</a:t>
            </a:fld>
            <a:endParaRPr lang="en-US" altLang="en-US" sz="1200">
              <a:solidFill>
                <a:srgbClr val="898989"/>
              </a:solidFill>
              <a:latin typeface="Arial" panose="020B0604020202020204" pitchFamily="34" charset="0"/>
            </a:endParaRPr>
          </a:p>
        </p:txBody>
      </p:sp>
      <p:pic>
        <p:nvPicPr>
          <p:cNvPr id="104452" name="Picture 4" descr="w0199-nc">
            <a:extLst>
              <a:ext uri="{FF2B5EF4-FFF2-40B4-BE49-F238E27FC236}">
                <a16:creationId xmlns:a16="http://schemas.microsoft.com/office/drawing/2014/main" id="{D812CF2B-2E4F-63B8-2516-449110C2E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0011"/>
          <a:stretch>
            <a:fillRect/>
          </a:stretch>
        </p:blipFill>
        <p:spPr bwMode="auto">
          <a:xfrm>
            <a:off x="917575" y="1052513"/>
            <a:ext cx="7388225"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8A449AC8-70E4-3F57-59EE-15B87A52FB41}"/>
              </a:ext>
            </a:extLst>
          </p:cNvPr>
          <p:cNvSpPr>
            <a:spLocks noGrp="1" noChangeArrowheads="1"/>
          </p:cNvSpPr>
          <p:nvPr>
            <p:ph type="title"/>
          </p:nvPr>
        </p:nvSpPr>
        <p:spPr>
          <a:xfrm>
            <a:off x="457200" y="0"/>
            <a:ext cx="8458200" cy="1143000"/>
          </a:xfrm>
        </p:spPr>
        <p:txBody>
          <a:bodyPr/>
          <a:lstStyle/>
          <a:p>
            <a:pPr eaLnBrk="1" hangingPunct="1"/>
            <a:r>
              <a:rPr lang="en-US" altLang="en-US">
                <a:ea typeface="ＭＳ Ｐゴシック" panose="020B0600070205080204" pitchFamily="34" charset="-128"/>
              </a:rPr>
              <a:t>Posterior Surface of Scapula</a:t>
            </a:r>
          </a:p>
        </p:txBody>
      </p:sp>
      <p:sp>
        <p:nvSpPr>
          <p:cNvPr id="106498" name="Rectangle 3">
            <a:extLst>
              <a:ext uri="{FF2B5EF4-FFF2-40B4-BE49-F238E27FC236}">
                <a16:creationId xmlns:a16="http://schemas.microsoft.com/office/drawing/2014/main" id="{3E7009C3-93EB-0AF5-0C42-EFDDB5A3DEC1}"/>
              </a:ext>
            </a:extLst>
          </p:cNvPr>
          <p:cNvSpPr>
            <a:spLocks noGrp="1" noChangeArrowheads="1"/>
          </p:cNvSpPr>
          <p:nvPr>
            <p:ph type="body" sz="half" idx="2"/>
          </p:nvPr>
        </p:nvSpPr>
        <p:spPr>
          <a:xfrm>
            <a:off x="228600" y="4419600"/>
            <a:ext cx="8686800" cy="2286000"/>
          </a:xfrm>
        </p:spPr>
        <p:txBody>
          <a:bodyPr/>
          <a:lstStyle/>
          <a:p>
            <a:pPr eaLnBrk="1" hangingPunct="1">
              <a:lnSpc>
                <a:spcPct val="90000"/>
              </a:lnSpc>
            </a:pPr>
            <a:r>
              <a:rPr lang="en-US" altLang="en-US" sz="2800">
                <a:ea typeface="ＭＳ Ｐゴシック" panose="020B0600070205080204" pitchFamily="34" charset="-128"/>
              </a:rPr>
              <a:t>Triangular flat bone found in upper back region</a:t>
            </a:r>
          </a:p>
          <a:p>
            <a:pPr eaLnBrk="1" hangingPunct="1">
              <a:lnSpc>
                <a:spcPct val="90000"/>
              </a:lnSpc>
            </a:pPr>
            <a:r>
              <a:rPr lang="en-US" altLang="en-US" sz="2800">
                <a:ea typeface="ＭＳ Ｐゴシック" panose="020B0600070205080204" pitchFamily="34" charset="-128"/>
              </a:rPr>
              <a:t>Glenoid cavity forms shoulder joint with head of humerus</a:t>
            </a:r>
          </a:p>
          <a:p>
            <a:pPr eaLnBrk="1" hangingPunct="1">
              <a:lnSpc>
                <a:spcPct val="90000"/>
              </a:lnSpc>
            </a:pPr>
            <a:r>
              <a:rPr lang="en-US" altLang="en-US" sz="2800">
                <a:ea typeface="ＭＳ Ｐゴシック" panose="020B0600070205080204" pitchFamily="34" charset="-128"/>
              </a:rPr>
              <a:t>Supraspinous &amp; infraspinous fossa for muscular attachments</a:t>
            </a:r>
          </a:p>
        </p:txBody>
      </p:sp>
      <p:sp>
        <p:nvSpPr>
          <p:cNvPr id="106499" name="Slide Number Placeholder 6">
            <a:extLst>
              <a:ext uri="{FF2B5EF4-FFF2-40B4-BE49-F238E27FC236}">
                <a16:creationId xmlns:a16="http://schemas.microsoft.com/office/drawing/2014/main" id="{F48BF1B5-75B5-7A6A-DC9B-E60459A591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BB102097-9FBC-2E4D-A473-F0C69CC6379C}" type="slidenum">
              <a:rPr lang="en-US" altLang="en-US" sz="1200">
                <a:solidFill>
                  <a:srgbClr val="898989"/>
                </a:solidFill>
                <a:latin typeface="Arial" panose="020B0604020202020204" pitchFamily="34" charset="0"/>
              </a:rPr>
              <a:pPr>
                <a:spcBef>
                  <a:spcPct val="0"/>
                </a:spcBef>
                <a:buFontTx/>
                <a:buNone/>
              </a:pPr>
              <a:t>37</a:t>
            </a:fld>
            <a:endParaRPr lang="en-US" altLang="en-US" sz="1200">
              <a:solidFill>
                <a:srgbClr val="898989"/>
              </a:solidFill>
              <a:latin typeface="Arial" panose="020B0604020202020204" pitchFamily="34" charset="0"/>
            </a:endParaRPr>
          </a:p>
        </p:txBody>
      </p:sp>
      <p:pic>
        <p:nvPicPr>
          <p:cNvPr id="106500" name="Picture 4" descr="w0199-nc">
            <a:extLst>
              <a:ext uri="{FF2B5EF4-FFF2-40B4-BE49-F238E27FC236}">
                <a16:creationId xmlns:a16="http://schemas.microsoft.com/office/drawing/2014/main" id="{E0D11775-C2AA-0D89-CF6B-DD5501A7D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989"/>
          <a:stretch>
            <a:fillRect/>
          </a:stretch>
        </p:blipFill>
        <p:spPr bwMode="auto">
          <a:xfrm>
            <a:off x="1600200" y="1046163"/>
            <a:ext cx="5715000"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0D7715A8-6CED-5CDA-C4BE-0A82B6B5DDAD}"/>
              </a:ext>
            </a:extLst>
          </p:cNvPr>
          <p:cNvSpPr>
            <a:spLocks noGrp="1" noChangeArrowheads="1"/>
          </p:cNvSpPr>
          <p:nvPr>
            <p:ph type="title"/>
          </p:nvPr>
        </p:nvSpPr>
        <p:spPr>
          <a:xfrm>
            <a:off x="3754438" y="457200"/>
            <a:ext cx="4362450" cy="1122363"/>
          </a:xfrm>
        </p:spPr>
        <p:txBody>
          <a:bodyPr/>
          <a:lstStyle/>
          <a:p>
            <a:pPr eaLnBrk="1" hangingPunct="1"/>
            <a:r>
              <a:rPr lang="en-US" altLang="en-US">
                <a:ea typeface="ＭＳ Ｐゴシック" panose="020B0600070205080204" pitchFamily="34" charset="-128"/>
              </a:rPr>
              <a:t>Upper Extremity</a:t>
            </a:r>
          </a:p>
        </p:txBody>
      </p:sp>
      <p:sp>
        <p:nvSpPr>
          <p:cNvPr id="108546" name="Rectangle 3">
            <a:extLst>
              <a:ext uri="{FF2B5EF4-FFF2-40B4-BE49-F238E27FC236}">
                <a16:creationId xmlns:a16="http://schemas.microsoft.com/office/drawing/2014/main" id="{18D0EDEE-59E2-15F9-085D-949D70BD46E9}"/>
              </a:ext>
            </a:extLst>
          </p:cNvPr>
          <p:cNvSpPr>
            <a:spLocks noGrp="1" noChangeArrowheads="1"/>
          </p:cNvSpPr>
          <p:nvPr>
            <p:ph type="body" sz="half" idx="2"/>
          </p:nvPr>
        </p:nvSpPr>
        <p:spPr>
          <a:xfrm>
            <a:off x="3505200" y="1752600"/>
            <a:ext cx="5638800" cy="4800600"/>
          </a:xfrm>
        </p:spPr>
        <p:txBody>
          <a:bodyPr/>
          <a:lstStyle/>
          <a:p>
            <a:pPr eaLnBrk="1" hangingPunct="1"/>
            <a:r>
              <a:rPr lang="en-US" altLang="en-US" sz="2800">
                <a:ea typeface="ＭＳ Ｐゴシック" panose="020B0600070205080204" pitchFamily="34" charset="-128"/>
              </a:rPr>
              <a:t>Each upper limb = 30 bones</a:t>
            </a:r>
          </a:p>
          <a:p>
            <a:pPr lvl="1" eaLnBrk="1" hangingPunct="1"/>
            <a:r>
              <a:rPr lang="en-US" altLang="en-US" sz="2400">
                <a:ea typeface="ＭＳ Ｐゴシック" panose="020B0600070205080204" pitchFamily="34" charset="-128"/>
              </a:rPr>
              <a:t>humerus within the arm</a:t>
            </a:r>
          </a:p>
          <a:p>
            <a:pPr lvl="1" eaLnBrk="1" hangingPunct="1"/>
            <a:r>
              <a:rPr lang="en-US" altLang="en-US" sz="2400">
                <a:ea typeface="ＭＳ Ｐゴシック" panose="020B0600070205080204" pitchFamily="34" charset="-128"/>
              </a:rPr>
              <a:t>ulna &amp; radius within the forearm</a:t>
            </a:r>
          </a:p>
          <a:p>
            <a:pPr lvl="1" eaLnBrk="1" hangingPunct="1"/>
            <a:r>
              <a:rPr lang="en-US" altLang="en-US" sz="2400">
                <a:ea typeface="ＭＳ Ｐゴシック" panose="020B0600070205080204" pitchFamily="34" charset="-128"/>
              </a:rPr>
              <a:t>carpal bones within the wrist (8)</a:t>
            </a:r>
          </a:p>
          <a:p>
            <a:pPr lvl="1" eaLnBrk="1" hangingPunct="1"/>
            <a:r>
              <a:rPr lang="en-US" altLang="en-US" sz="2400">
                <a:ea typeface="ＭＳ Ｐゴシック" panose="020B0600070205080204" pitchFamily="34" charset="-128"/>
              </a:rPr>
              <a:t>metacarpal bones within the palm</a:t>
            </a:r>
          </a:p>
          <a:p>
            <a:pPr lvl="1" eaLnBrk="1" hangingPunct="1"/>
            <a:r>
              <a:rPr lang="en-US" altLang="en-US" sz="2400">
                <a:ea typeface="ＭＳ Ｐゴシック" panose="020B0600070205080204" pitchFamily="34" charset="-128"/>
              </a:rPr>
              <a:t>phalanges in the fingers (14)</a:t>
            </a:r>
          </a:p>
          <a:p>
            <a:pPr eaLnBrk="1" hangingPunct="1"/>
            <a:r>
              <a:rPr lang="en-US" altLang="en-US" sz="2800">
                <a:ea typeface="ＭＳ Ｐゴシック" panose="020B0600070205080204" pitchFamily="34" charset="-128"/>
              </a:rPr>
              <a:t>Joints </a:t>
            </a:r>
          </a:p>
          <a:p>
            <a:pPr lvl="1" eaLnBrk="1" hangingPunct="1"/>
            <a:r>
              <a:rPr lang="en-US" altLang="en-US" sz="2400">
                <a:ea typeface="ＭＳ Ｐゴシック" panose="020B0600070205080204" pitchFamily="34" charset="-128"/>
              </a:rPr>
              <a:t>shoulder (glenohumeral), elbow, wrist, metacarpophalangeal, interphalangeal</a:t>
            </a:r>
          </a:p>
        </p:txBody>
      </p:sp>
      <p:sp>
        <p:nvSpPr>
          <p:cNvPr id="108547" name="Slide Number Placeholder 6">
            <a:extLst>
              <a:ext uri="{FF2B5EF4-FFF2-40B4-BE49-F238E27FC236}">
                <a16:creationId xmlns:a16="http://schemas.microsoft.com/office/drawing/2014/main" id="{B1A47802-A47B-D59D-7066-B4F84CE80B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FDACEC0-062B-EB40-9079-D4ACDF5D202D}" type="slidenum">
              <a:rPr lang="en-US" altLang="en-US" sz="1200">
                <a:solidFill>
                  <a:srgbClr val="898989"/>
                </a:solidFill>
                <a:latin typeface="Arial" panose="020B0604020202020204" pitchFamily="34" charset="0"/>
              </a:rPr>
              <a:pPr>
                <a:spcBef>
                  <a:spcPct val="0"/>
                </a:spcBef>
                <a:buFontTx/>
                <a:buNone/>
              </a:pPr>
              <a:t>38</a:t>
            </a:fld>
            <a:endParaRPr lang="en-US" altLang="en-US" sz="1200">
              <a:solidFill>
                <a:srgbClr val="898989"/>
              </a:solidFill>
              <a:latin typeface="Arial" panose="020B0604020202020204" pitchFamily="34" charset="0"/>
            </a:endParaRPr>
          </a:p>
        </p:txBody>
      </p:sp>
      <p:pic>
        <p:nvPicPr>
          <p:cNvPr id="108548" name="Picture 4" descr="w0200-nc">
            <a:extLst>
              <a:ext uri="{FF2B5EF4-FFF2-40B4-BE49-F238E27FC236}">
                <a16:creationId xmlns:a16="http://schemas.microsoft.com/office/drawing/2014/main" id="{BCEBF25D-848B-A5FD-4D79-A8699E666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85725"/>
            <a:ext cx="2846387"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4FBB9BFE-335C-4E7D-A7A2-9C272F98062D}"/>
              </a:ext>
            </a:extLst>
          </p:cNvPr>
          <p:cNvSpPr>
            <a:spLocks noGrp="1" noChangeArrowheads="1"/>
          </p:cNvSpPr>
          <p:nvPr>
            <p:ph type="title"/>
          </p:nvPr>
        </p:nvSpPr>
        <p:spPr>
          <a:xfrm>
            <a:off x="685800" y="-152400"/>
            <a:ext cx="7772400" cy="1143000"/>
          </a:xfrm>
        </p:spPr>
        <p:txBody>
          <a:bodyPr/>
          <a:lstStyle/>
          <a:p>
            <a:pPr eaLnBrk="1" hangingPunct="1"/>
            <a:r>
              <a:rPr lang="en-US" altLang="en-US">
                <a:ea typeface="ＭＳ Ｐゴシック" panose="020B0600070205080204" pitchFamily="34" charset="-128"/>
              </a:rPr>
              <a:t>Ulna &amp; Radius</a:t>
            </a:r>
          </a:p>
        </p:txBody>
      </p:sp>
      <p:sp>
        <p:nvSpPr>
          <p:cNvPr id="110594" name="Rectangle 3">
            <a:extLst>
              <a:ext uri="{FF2B5EF4-FFF2-40B4-BE49-F238E27FC236}">
                <a16:creationId xmlns:a16="http://schemas.microsoft.com/office/drawing/2014/main" id="{142B5DED-7F84-D240-3F42-B0DE10A44D96}"/>
              </a:ext>
            </a:extLst>
          </p:cNvPr>
          <p:cNvSpPr>
            <a:spLocks noGrp="1" noChangeArrowheads="1"/>
          </p:cNvSpPr>
          <p:nvPr>
            <p:ph type="body" sz="half" idx="1"/>
          </p:nvPr>
        </p:nvSpPr>
        <p:spPr>
          <a:xfrm>
            <a:off x="0" y="990600"/>
            <a:ext cx="5029200" cy="5867400"/>
          </a:xfrm>
        </p:spPr>
        <p:txBody>
          <a:bodyPr/>
          <a:lstStyle/>
          <a:p>
            <a:pPr eaLnBrk="1" hangingPunct="1"/>
            <a:r>
              <a:rPr lang="en-US" altLang="en-US" sz="2800" dirty="0">
                <a:ea typeface="ＭＳ Ｐゴシック" panose="020B0600070205080204" pitchFamily="34" charset="-128"/>
              </a:rPr>
              <a:t>Ulna (on little finger side)</a:t>
            </a:r>
          </a:p>
          <a:p>
            <a:pPr lvl="1" eaLnBrk="1" hangingPunct="1"/>
            <a:r>
              <a:rPr lang="en-US" altLang="en-US" sz="2400" dirty="0">
                <a:ea typeface="ＭＳ Ｐゴシック" panose="020B0600070205080204" pitchFamily="34" charset="-128"/>
              </a:rPr>
              <a:t>trochlear notch articulates with</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humerus &amp; radial notch with radius</a:t>
            </a:r>
          </a:p>
          <a:p>
            <a:pPr lvl="1" eaLnBrk="1" hangingPunct="1"/>
            <a:r>
              <a:rPr lang="en-US" altLang="en-US" sz="2400" dirty="0">
                <a:ea typeface="ＭＳ Ｐゴシック" panose="020B0600070205080204" pitchFamily="34" charset="-128"/>
              </a:rPr>
              <a:t>olecranon process forms point of elbow </a:t>
            </a:r>
          </a:p>
          <a:p>
            <a:pPr eaLnBrk="1" hangingPunct="1"/>
            <a:r>
              <a:rPr lang="en-US" altLang="en-US" sz="2800" dirty="0">
                <a:ea typeface="ＭＳ Ｐゴシック" panose="020B0600070205080204" pitchFamily="34" charset="-128"/>
              </a:rPr>
              <a:t>Radius (on thumb side)</a:t>
            </a:r>
          </a:p>
          <a:p>
            <a:pPr lvl="1" eaLnBrk="1" hangingPunct="1"/>
            <a:r>
              <a:rPr lang="en-US" altLang="en-US" sz="2400" dirty="0">
                <a:ea typeface="ＭＳ Ｐゴシック" panose="020B0600070205080204" pitchFamily="34" charset="-128"/>
              </a:rPr>
              <a:t>head articulates with capitulum of </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humerus &amp; radial notch of ulna </a:t>
            </a:r>
          </a:p>
          <a:p>
            <a:pPr lvl="1" eaLnBrk="1" hangingPunct="1"/>
            <a:r>
              <a:rPr lang="en-US" altLang="en-US" sz="2400" dirty="0">
                <a:ea typeface="ＭＳ Ｐゴシック" panose="020B0600070205080204" pitchFamily="34" charset="-128"/>
              </a:rPr>
              <a:t>tuberosity for muscle attachment</a:t>
            </a:r>
          </a:p>
          <a:p>
            <a:pPr eaLnBrk="1" hangingPunct="1"/>
            <a:endParaRPr lang="en-US" altLang="en-US" sz="2800" dirty="0">
              <a:ea typeface="ＭＳ Ｐゴシック" panose="020B0600070205080204" pitchFamily="34" charset="-128"/>
            </a:endParaRPr>
          </a:p>
        </p:txBody>
      </p:sp>
      <p:sp>
        <p:nvSpPr>
          <p:cNvPr id="110595" name="Slide Number Placeholder 6">
            <a:extLst>
              <a:ext uri="{FF2B5EF4-FFF2-40B4-BE49-F238E27FC236}">
                <a16:creationId xmlns:a16="http://schemas.microsoft.com/office/drawing/2014/main" id="{CF07A646-166E-E388-BD03-592AEDDE7E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BB123571-9C19-654F-A0FA-772A1B7895A3}" type="slidenum">
              <a:rPr lang="en-US" altLang="en-US" sz="1200">
                <a:solidFill>
                  <a:srgbClr val="898989"/>
                </a:solidFill>
                <a:latin typeface="Arial" panose="020B0604020202020204" pitchFamily="34" charset="0"/>
              </a:rPr>
              <a:pPr>
                <a:spcBef>
                  <a:spcPct val="0"/>
                </a:spcBef>
                <a:buFontTx/>
                <a:buNone/>
              </a:pPr>
              <a:t>39</a:t>
            </a:fld>
            <a:endParaRPr lang="en-US" altLang="en-US" sz="1200">
              <a:solidFill>
                <a:srgbClr val="898989"/>
              </a:solidFill>
              <a:latin typeface="Arial" panose="020B0604020202020204" pitchFamily="34" charset="0"/>
            </a:endParaRPr>
          </a:p>
        </p:txBody>
      </p:sp>
      <p:pic>
        <p:nvPicPr>
          <p:cNvPr id="110600" name="Picture 8" descr="radius | bone | Britannica">
            <a:extLst>
              <a:ext uri="{FF2B5EF4-FFF2-40B4-BE49-F238E27FC236}">
                <a16:creationId xmlns:a16="http://schemas.microsoft.com/office/drawing/2014/main" id="{74AD0285-E0AD-EC43-981E-72D5D39FE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720" y="1235075"/>
            <a:ext cx="356616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A8C6922-4D37-D93C-3559-888128AAD7B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BONE SURFACE MARKINGS</a:t>
            </a:r>
          </a:p>
        </p:txBody>
      </p:sp>
      <p:sp>
        <p:nvSpPr>
          <p:cNvPr id="28674" name="Rectangle 3">
            <a:extLst>
              <a:ext uri="{FF2B5EF4-FFF2-40B4-BE49-F238E27FC236}">
                <a16:creationId xmlns:a16="http://schemas.microsoft.com/office/drawing/2014/main" id="{5804E600-DC09-9D2A-A7B9-C407E1A61437}"/>
              </a:ext>
            </a:extLst>
          </p:cNvPr>
          <p:cNvSpPr>
            <a:spLocks noGrp="1" noChangeArrowheads="1"/>
          </p:cNvSpPr>
          <p:nvPr>
            <p:ph idx="1"/>
          </p:nvPr>
        </p:nvSpPr>
        <p:spPr/>
        <p:txBody>
          <a:bodyPr/>
          <a:lstStyle/>
          <a:p>
            <a:pPr eaLnBrk="1" hangingPunct="1"/>
            <a:r>
              <a:rPr lang="en-US" altLang="en-US">
                <a:ea typeface="ＭＳ Ｐゴシック" panose="020B0600070205080204" pitchFamily="34" charset="-128"/>
              </a:rPr>
              <a:t>There are two major types of surface markings.</a:t>
            </a:r>
            <a:endParaRPr lang="en-US" altLang="en-US" b="1" i="1">
              <a:ea typeface="ＭＳ Ｐゴシック" panose="020B0600070205080204" pitchFamily="34" charset="-128"/>
            </a:endParaRPr>
          </a:p>
          <a:p>
            <a:pPr lvl="1" eaLnBrk="1" hangingPunct="1"/>
            <a:r>
              <a:rPr lang="en-US" altLang="en-US" b="1">
                <a:ea typeface="ＭＳ Ｐゴシック" panose="020B0600070205080204" pitchFamily="34" charset="-128"/>
              </a:rPr>
              <a:t>Depressions</a:t>
            </a:r>
            <a:r>
              <a:rPr lang="en-US" altLang="en-US">
                <a:ea typeface="ＭＳ Ｐゴシック" panose="020B0600070205080204" pitchFamily="34" charset="-128"/>
              </a:rPr>
              <a:t> and openings participate in joints or allow the passage of soft tissue.</a:t>
            </a:r>
          </a:p>
          <a:p>
            <a:pPr lvl="1" eaLnBrk="1" hangingPunct="1"/>
            <a:r>
              <a:rPr lang="en-US" altLang="en-US" b="1">
                <a:ea typeface="ＭＳ Ｐゴシック" panose="020B0600070205080204" pitchFamily="34" charset="-128"/>
              </a:rPr>
              <a:t>Processes</a:t>
            </a:r>
            <a:r>
              <a:rPr lang="en-US" altLang="en-US">
                <a:ea typeface="ＭＳ Ｐゴシック" panose="020B0600070205080204" pitchFamily="34" charset="-128"/>
              </a:rPr>
              <a:t> are projections or outgrowths that either help form joints or serve as attachment points for connective tissue.</a:t>
            </a:r>
          </a:p>
        </p:txBody>
      </p:sp>
      <p:sp>
        <p:nvSpPr>
          <p:cNvPr id="28675" name="Slide Number Placeholder 5">
            <a:extLst>
              <a:ext uri="{FF2B5EF4-FFF2-40B4-BE49-F238E27FC236}">
                <a16:creationId xmlns:a16="http://schemas.microsoft.com/office/drawing/2014/main" id="{34F8BB65-22D0-6D35-9AD9-90E071D975D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D3AEA15F-C050-524A-81C0-16DFA569E84A}" type="slidenum">
              <a:rPr lang="en-US" altLang="en-US" sz="1200">
                <a:solidFill>
                  <a:srgbClr val="898989"/>
                </a:solidFill>
                <a:latin typeface="Arial" panose="020B0604020202020204" pitchFamily="34" charset="0"/>
              </a:rPr>
              <a:pPr>
                <a:spcBef>
                  <a:spcPct val="0"/>
                </a:spcBef>
                <a:buFontTx/>
                <a:buNone/>
              </a:pPr>
              <a:t>4</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9983B17A-E4E6-2CB4-7851-9DA95852A7CD}"/>
              </a:ext>
            </a:extLst>
          </p:cNvPr>
          <p:cNvSpPr>
            <a:spLocks noGrp="1" noChangeArrowheads="1"/>
          </p:cNvSpPr>
          <p:nvPr>
            <p:ph type="title"/>
          </p:nvPr>
        </p:nvSpPr>
        <p:spPr>
          <a:xfrm>
            <a:off x="228600" y="76200"/>
            <a:ext cx="8915400" cy="1143000"/>
          </a:xfrm>
        </p:spPr>
        <p:txBody>
          <a:bodyPr/>
          <a:lstStyle/>
          <a:p>
            <a:pPr eaLnBrk="1" hangingPunct="1"/>
            <a:r>
              <a:rPr lang="en-US" altLang="en-US">
                <a:ea typeface="ＭＳ Ｐゴシック" panose="020B0600070205080204" pitchFamily="34" charset="-128"/>
              </a:rPr>
              <a:t>8 Carpal Bones (wrist)</a:t>
            </a:r>
          </a:p>
        </p:txBody>
      </p:sp>
      <p:sp>
        <p:nvSpPr>
          <p:cNvPr id="112642" name="Rectangle 3">
            <a:extLst>
              <a:ext uri="{FF2B5EF4-FFF2-40B4-BE49-F238E27FC236}">
                <a16:creationId xmlns:a16="http://schemas.microsoft.com/office/drawing/2014/main" id="{1FF0053A-5198-E421-A4D8-53014BFF9318}"/>
              </a:ext>
            </a:extLst>
          </p:cNvPr>
          <p:cNvSpPr>
            <a:spLocks noGrp="1" noChangeArrowheads="1"/>
          </p:cNvSpPr>
          <p:nvPr>
            <p:ph type="body" sz="half" idx="2"/>
          </p:nvPr>
        </p:nvSpPr>
        <p:spPr>
          <a:xfrm>
            <a:off x="4876800" y="1066800"/>
            <a:ext cx="4114800" cy="5562600"/>
          </a:xfrm>
        </p:spPr>
        <p:txBody>
          <a:bodyPr/>
          <a:lstStyle/>
          <a:p>
            <a:pPr eaLnBrk="1" hangingPunct="1"/>
            <a:r>
              <a:rPr lang="en-US" altLang="en-US" sz="2400">
                <a:ea typeface="ＭＳ Ｐゴシック" panose="020B0600070205080204" pitchFamily="34" charset="-128"/>
              </a:rPr>
              <a:t>Proximal row - lat to med</a:t>
            </a:r>
          </a:p>
          <a:p>
            <a:pPr lvl="1" eaLnBrk="1" hangingPunct="1"/>
            <a:r>
              <a:rPr lang="en-US" altLang="en-US" sz="2000">
                <a:ea typeface="ＭＳ Ｐゴシック" panose="020B0600070205080204" pitchFamily="34" charset="-128"/>
              </a:rPr>
              <a:t>scaphoid - boat shaped</a:t>
            </a:r>
          </a:p>
          <a:p>
            <a:pPr lvl="1" eaLnBrk="1" hangingPunct="1"/>
            <a:r>
              <a:rPr lang="en-US" altLang="en-US" sz="2000">
                <a:ea typeface="ＭＳ Ｐゴシック" panose="020B0600070205080204" pitchFamily="34" charset="-128"/>
              </a:rPr>
              <a:t>lunate - moon shaped</a:t>
            </a:r>
          </a:p>
          <a:p>
            <a:pPr lvl="1" eaLnBrk="1" hangingPunct="1"/>
            <a:r>
              <a:rPr lang="en-US" altLang="en-US" sz="2000">
                <a:ea typeface="ＭＳ Ｐゴシック" panose="020B0600070205080204" pitchFamily="34" charset="-128"/>
              </a:rPr>
              <a:t>triquetrum - 3 corners</a:t>
            </a:r>
          </a:p>
          <a:p>
            <a:pPr lvl="1" eaLnBrk="1" hangingPunct="1"/>
            <a:r>
              <a:rPr lang="en-US" altLang="en-US" sz="2000">
                <a:ea typeface="ＭＳ Ｐゴシック" panose="020B0600070205080204" pitchFamily="34" charset="-128"/>
              </a:rPr>
              <a:t>pisiform - pea shaped</a:t>
            </a:r>
          </a:p>
          <a:p>
            <a:pPr eaLnBrk="1" hangingPunct="1"/>
            <a:r>
              <a:rPr lang="en-US" altLang="en-US" sz="2400">
                <a:ea typeface="ＭＳ Ｐゴシック" panose="020B0600070205080204" pitchFamily="34" charset="-128"/>
              </a:rPr>
              <a:t>Distal row - lateral to medial</a:t>
            </a:r>
          </a:p>
          <a:p>
            <a:pPr lvl="1" eaLnBrk="1" hangingPunct="1"/>
            <a:r>
              <a:rPr lang="en-US" altLang="en-US" sz="2000">
                <a:ea typeface="ＭＳ Ｐゴシック" panose="020B0600070205080204" pitchFamily="34" charset="-128"/>
              </a:rPr>
              <a:t>trapezium - four sided</a:t>
            </a:r>
          </a:p>
          <a:p>
            <a:pPr lvl="1" eaLnBrk="1" hangingPunct="1"/>
            <a:r>
              <a:rPr lang="en-US" altLang="en-US" sz="2000">
                <a:ea typeface="ＭＳ Ｐゴシック" panose="020B0600070205080204" pitchFamily="34" charset="-128"/>
              </a:rPr>
              <a:t>trapezoid - four sided</a:t>
            </a:r>
          </a:p>
          <a:p>
            <a:pPr lvl="1" eaLnBrk="1" hangingPunct="1"/>
            <a:r>
              <a:rPr lang="en-US" altLang="en-US" sz="2000">
                <a:ea typeface="ＭＳ Ｐゴシック" panose="020B0600070205080204" pitchFamily="34" charset="-128"/>
              </a:rPr>
              <a:t>capitate - large head</a:t>
            </a:r>
          </a:p>
          <a:p>
            <a:pPr lvl="1" eaLnBrk="1" hangingPunct="1"/>
            <a:r>
              <a:rPr lang="en-US" altLang="en-US" sz="2000">
                <a:ea typeface="ＭＳ Ｐゴシック" panose="020B0600070205080204" pitchFamily="34" charset="-128"/>
              </a:rPr>
              <a:t>hamate - hooked process</a:t>
            </a:r>
          </a:p>
          <a:p>
            <a:pPr eaLnBrk="1" hangingPunct="1"/>
            <a:r>
              <a:rPr lang="en-US" altLang="en-US" sz="2400">
                <a:ea typeface="ＭＳ Ｐゴシック" panose="020B0600070205080204" pitchFamily="34" charset="-128"/>
              </a:rPr>
              <a:t>Carpal tunnel--tunnel of bone &amp; flexor retinaculum</a:t>
            </a:r>
          </a:p>
        </p:txBody>
      </p:sp>
      <p:sp>
        <p:nvSpPr>
          <p:cNvPr id="112643" name="Slide Number Placeholder 6">
            <a:extLst>
              <a:ext uri="{FF2B5EF4-FFF2-40B4-BE49-F238E27FC236}">
                <a16:creationId xmlns:a16="http://schemas.microsoft.com/office/drawing/2014/main" id="{F7B4931E-A5AA-9B70-4E3B-26F589DE6C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D41E6AF0-FFBE-3148-A92C-A0EA487A03A1}" type="slidenum">
              <a:rPr lang="en-US" altLang="en-US" sz="1200">
                <a:solidFill>
                  <a:srgbClr val="898989"/>
                </a:solidFill>
                <a:latin typeface="Arial" panose="020B0604020202020204" pitchFamily="34" charset="0"/>
              </a:rPr>
              <a:pPr>
                <a:spcBef>
                  <a:spcPct val="0"/>
                </a:spcBef>
                <a:buFontTx/>
                <a:buNone/>
              </a:pPr>
              <a:t>40</a:t>
            </a:fld>
            <a:endParaRPr lang="en-US" altLang="en-US" sz="1200">
              <a:solidFill>
                <a:srgbClr val="898989"/>
              </a:solidFill>
              <a:latin typeface="Arial" panose="020B0604020202020204" pitchFamily="34" charset="0"/>
            </a:endParaRPr>
          </a:p>
        </p:txBody>
      </p:sp>
      <p:grpSp>
        <p:nvGrpSpPr>
          <p:cNvPr id="112644" name="Group 4">
            <a:extLst>
              <a:ext uri="{FF2B5EF4-FFF2-40B4-BE49-F238E27FC236}">
                <a16:creationId xmlns:a16="http://schemas.microsoft.com/office/drawing/2014/main" id="{74F1F978-A385-C18A-1B00-D4F96C5160EE}"/>
              </a:ext>
            </a:extLst>
          </p:cNvPr>
          <p:cNvGrpSpPr>
            <a:grpSpLocks/>
          </p:cNvGrpSpPr>
          <p:nvPr/>
        </p:nvGrpSpPr>
        <p:grpSpPr bwMode="auto">
          <a:xfrm>
            <a:off x="0" y="1219200"/>
            <a:ext cx="4572000" cy="4648200"/>
            <a:chOff x="0" y="768"/>
            <a:chExt cx="2880" cy="2928"/>
          </a:xfrm>
        </p:grpSpPr>
        <p:pic>
          <p:nvPicPr>
            <p:cNvPr id="112647" name="Picture 5" descr="w0204-nc">
              <a:extLst>
                <a:ext uri="{FF2B5EF4-FFF2-40B4-BE49-F238E27FC236}">
                  <a16:creationId xmlns:a16="http://schemas.microsoft.com/office/drawing/2014/main" id="{C86161D7-986A-C610-A585-91A08A284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0288" b="24855"/>
            <a:stretch>
              <a:fillRect/>
            </a:stretch>
          </p:blipFill>
          <p:spPr bwMode="auto">
            <a:xfrm>
              <a:off x="0" y="768"/>
              <a:ext cx="2852"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8" name="Rectangle 6">
              <a:extLst>
                <a:ext uri="{FF2B5EF4-FFF2-40B4-BE49-F238E27FC236}">
                  <a16:creationId xmlns:a16="http://schemas.microsoft.com/office/drawing/2014/main" id="{0DC1F4DA-6306-DAAC-B1DD-2833E0CCB712}"/>
                </a:ext>
              </a:extLst>
            </p:cNvPr>
            <p:cNvSpPr>
              <a:spLocks noChangeArrowheads="1"/>
            </p:cNvSpPr>
            <p:nvPr/>
          </p:nvSpPr>
          <p:spPr bwMode="auto">
            <a:xfrm>
              <a:off x="2688" y="2304"/>
              <a:ext cx="192" cy="864"/>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2649" name="Rectangle 7">
              <a:extLst>
                <a:ext uri="{FF2B5EF4-FFF2-40B4-BE49-F238E27FC236}">
                  <a16:creationId xmlns:a16="http://schemas.microsoft.com/office/drawing/2014/main" id="{C737E70A-F160-ABB3-69DD-57143CD91947}"/>
                </a:ext>
              </a:extLst>
            </p:cNvPr>
            <p:cNvSpPr>
              <a:spLocks noChangeArrowheads="1"/>
            </p:cNvSpPr>
            <p:nvPr/>
          </p:nvSpPr>
          <p:spPr bwMode="auto">
            <a:xfrm>
              <a:off x="2736" y="1584"/>
              <a:ext cx="144" cy="52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grpSp>
      <p:sp>
        <p:nvSpPr>
          <p:cNvPr id="112645" name="TextBox 9">
            <a:extLst>
              <a:ext uri="{FF2B5EF4-FFF2-40B4-BE49-F238E27FC236}">
                <a16:creationId xmlns:a16="http://schemas.microsoft.com/office/drawing/2014/main" id="{0AEE9C88-B5EF-4436-068B-BAB8194E7A56}"/>
              </a:ext>
            </a:extLst>
          </p:cNvPr>
          <p:cNvSpPr txBox="1">
            <a:spLocks noChangeArrowheads="1"/>
          </p:cNvSpPr>
          <p:nvPr/>
        </p:nvSpPr>
        <p:spPr bwMode="auto">
          <a:xfrm>
            <a:off x="152400" y="6096000"/>
            <a:ext cx="899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000" b="1">
                <a:latin typeface="Arial" panose="020B0604020202020204" pitchFamily="34" charset="0"/>
              </a:rPr>
              <a:t>S</a:t>
            </a:r>
            <a:r>
              <a:rPr lang="en-US" altLang="en-US" sz="1800">
                <a:latin typeface="Arial" panose="020B0604020202020204" pitchFamily="34" charset="0"/>
              </a:rPr>
              <a:t>top </a:t>
            </a:r>
            <a:r>
              <a:rPr lang="en-US" altLang="en-US" sz="2000" b="1">
                <a:latin typeface="Arial" panose="020B0604020202020204" pitchFamily="34" charset="0"/>
              </a:rPr>
              <a:t>L</a:t>
            </a:r>
            <a:r>
              <a:rPr lang="en-US" altLang="en-US" sz="1800">
                <a:latin typeface="Arial" panose="020B0604020202020204" pitchFamily="34" charset="0"/>
              </a:rPr>
              <a:t>etting </a:t>
            </a:r>
            <a:r>
              <a:rPr lang="en-US" altLang="en-US" sz="2000" b="1">
                <a:latin typeface="Arial" panose="020B0604020202020204" pitchFamily="34" charset="0"/>
              </a:rPr>
              <a:t>T</a:t>
            </a:r>
            <a:r>
              <a:rPr lang="en-US" altLang="en-US" sz="1800">
                <a:latin typeface="Arial" panose="020B0604020202020204" pitchFamily="34" charset="0"/>
              </a:rPr>
              <a:t>hose </a:t>
            </a:r>
            <a:r>
              <a:rPr lang="en-US" altLang="en-US" sz="2000" b="1">
                <a:latin typeface="Arial" panose="020B0604020202020204" pitchFamily="34" charset="0"/>
              </a:rPr>
              <a:t>P</a:t>
            </a:r>
            <a:r>
              <a:rPr lang="en-US" altLang="en-US" sz="1800">
                <a:latin typeface="Arial" panose="020B0604020202020204" pitchFamily="34" charset="0"/>
              </a:rPr>
              <a:t>eople </a:t>
            </a:r>
            <a:r>
              <a:rPr lang="en-US" altLang="en-US" sz="2000" b="1">
                <a:latin typeface="Arial" panose="020B0604020202020204" pitchFamily="34" charset="0"/>
              </a:rPr>
              <a:t>T</a:t>
            </a:r>
            <a:r>
              <a:rPr lang="en-US" altLang="en-US" sz="1800">
                <a:latin typeface="Arial" panose="020B0604020202020204" pitchFamily="34" charset="0"/>
              </a:rPr>
              <a:t>ouch </a:t>
            </a:r>
            <a:r>
              <a:rPr lang="en-US" altLang="en-US" sz="2000" b="1">
                <a:latin typeface="Arial" panose="020B0604020202020204" pitchFamily="34" charset="0"/>
              </a:rPr>
              <a:t>T</a:t>
            </a:r>
            <a:r>
              <a:rPr lang="en-US" altLang="en-US" sz="1800">
                <a:latin typeface="Arial" panose="020B0604020202020204" pitchFamily="34" charset="0"/>
              </a:rPr>
              <a:t>he </a:t>
            </a:r>
            <a:r>
              <a:rPr lang="en-US" altLang="en-US" sz="2000" b="1">
                <a:latin typeface="Arial" panose="020B0604020202020204" pitchFamily="34" charset="0"/>
              </a:rPr>
              <a:t>C</a:t>
            </a:r>
            <a:r>
              <a:rPr lang="en-US" altLang="en-US" sz="1800">
                <a:latin typeface="Arial" panose="020B0604020202020204" pitchFamily="34" charset="0"/>
              </a:rPr>
              <a:t>adaver</a:t>
            </a:r>
            <a:r>
              <a:rPr lang="ja-JP" altLang="en-US" sz="1800">
                <a:latin typeface="Arial" panose="020B0604020202020204" pitchFamily="34" charset="0"/>
              </a:rPr>
              <a:t>’</a:t>
            </a:r>
            <a:r>
              <a:rPr lang="en-US" altLang="ja-JP" sz="1800">
                <a:latin typeface="Arial" panose="020B0604020202020204" pitchFamily="34" charset="0"/>
              </a:rPr>
              <a:t>s </a:t>
            </a:r>
            <a:r>
              <a:rPr lang="en-US" altLang="ja-JP" sz="2000" b="1">
                <a:latin typeface="Arial" panose="020B0604020202020204" pitchFamily="34" charset="0"/>
              </a:rPr>
              <a:t>H</a:t>
            </a:r>
            <a:r>
              <a:rPr lang="en-US" altLang="ja-JP" sz="1800">
                <a:latin typeface="Arial" panose="020B0604020202020204" pitchFamily="34" charset="0"/>
              </a:rPr>
              <a:t>and.</a:t>
            </a:r>
          </a:p>
          <a:p>
            <a:pPr eaLnBrk="1" hangingPunct="1">
              <a:spcBef>
                <a:spcPct val="0"/>
              </a:spcBef>
              <a:buFontTx/>
              <a:buNone/>
            </a:pPr>
            <a:r>
              <a:rPr lang="en-US" altLang="en-US" sz="1800">
                <a:latin typeface="Arial" panose="020B0604020202020204" pitchFamily="34" charset="0"/>
              </a:rPr>
              <a:t>Scaphoid, Lunate, Triquetrum, Pisiform, Trapezium, Trapezoid, Capitate, Hamate</a:t>
            </a:r>
          </a:p>
        </p:txBody>
      </p:sp>
      <p:pic>
        <p:nvPicPr>
          <p:cNvPr id="52235" name="Picture 11">
            <a:extLst>
              <a:ext uri="{FF2B5EF4-FFF2-40B4-BE49-F238E27FC236}">
                <a16:creationId xmlns:a16="http://schemas.microsoft.com/office/drawing/2014/main" id="{EBFABB3A-07C6-2C07-B9FA-552028B70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2C656268-03E0-4408-2E12-695C1BDDFB23}"/>
              </a:ext>
            </a:extLst>
          </p:cNvPr>
          <p:cNvSpPr>
            <a:spLocks noGrp="1" noChangeArrowheads="1"/>
          </p:cNvSpPr>
          <p:nvPr>
            <p:ph type="title"/>
          </p:nvPr>
        </p:nvSpPr>
        <p:spPr>
          <a:xfrm>
            <a:off x="685800" y="-76200"/>
            <a:ext cx="7772400" cy="1066800"/>
          </a:xfrm>
        </p:spPr>
        <p:txBody>
          <a:bodyPr/>
          <a:lstStyle/>
          <a:p>
            <a:pPr eaLnBrk="1" hangingPunct="1"/>
            <a:r>
              <a:rPr lang="en-US" altLang="en-US">
                <a:ea typeface="ＭＳ Ｐゴシック" panose="020B0600070205080204" pitchFamily="34" charset="-128"/>
              </a:rPr>
              <a:t>Pelvic Girdle and Hip Bones</a:t>
            </a:r>
          </a:p>
        </p:txBody>
      </p:sp>
      <p:sp>
        <p:nvSpPr>
          <p:cNvPr id="114690" name="Rectangle 3">
            <a:extLst>
              <a:ext uri="{FF2B5EF4-FFF2-40B4-BE49-F238E27FC236}">
                <a16:creationId xmlns:a16="http://schemas.microsoft.com/office/drawing/2014/main" id="{70AAA497-88A7-556D-3D16-D647D2359A05}"/>
              </a:ext>
            </a:extLst>
          </p:cNvPr>
          <p:cNvSpPr>
            <a:spLocks noGrp="1" noChangeArrowheads="1"/>
          </p:cNvSpPr>
          <p:nvPr>
            <p:ph type="body" sz="half" idx="2"/>
          </p:nvPr>
        </p:nvSpPr>
        <p:spPr>
          <a:xfrm>
            <a:off x="76200" y="4191000"/>
            <a:ext cx="9144000" cy="2286000"/>
          </a:xfrm>
        </p:spPr>
        <p:txBody>
          <a:bodyPr/>
          <a:lstStyle/>
          <a:p>
            <a:pPr eaLnBrk="1" hangingPunct="1">
              <a:lnSpc>
                <a:spcPct val="90000"/>
              </a:lnSpc>
            </a:pPr>
            <a:r>
              <a:rPr lang="en-US" altLang="en-US" sz="2800">
                <a:ea typeface="ＭＳ Ｐゴシック" panose="020B0600070205080204" pitchFamily="34" charset="-128"/>
              </a:rPr>
              <a:t>Pelvic girdle = two hipbones united at pubic symphysis</a:t>
            </a:r>
          </a:p>
          <a:p>
            <a:pPr lvl="1" eaLnBrk="1" hangingPunct="1">
              <a:lnSpc>
                <a:spcPct val="90000"/>
              </a:lnSpc>
            </a:pPr>
            <a:r>
              <a:rPr lang="en-US" altLang="en-US" sz="2400">
                <a:ea typeface="ＭＳ Ｐゴシック" panose="020B0600070205080204" pitchFamily="34" charset="-128"/>
              </a:rPr>
              <a:t>articulate posteriorly with sacrum at sacroiliac joints</a:t>
            </a:r>
          </a:p>
          <a:p>
            <a:pPr eaLnBrk="1" hangingPunct="1">
              <a:lnSpc>
                <a:spcPct val="90000"/>
              </a:lnSpc>
            </a:pPr>
            <a:r>
              <a:rPr lang="en-US" altLang="en-US" sz="2800">
                <a:ea typeface="ＭＳ Ｐゴシック" panose="020B0600070205080204" pitchFamily="34" charset="-128"/>
              </a:rPr>
              <a:t>Each hip bone = ilium, pubis, and ischium</a:t>
            </a:r>
          </a:p>
          <a:p>
            <a:pPr lvl="1" eaLnBrk="1" hangingPunct="1">
              <a:lnSpc>
                <a:spcPct val="90000"/>
              </a:lnSpc>
            </a:pPr>
            <a:r>
              <a:rPr lang="en-US" altLang="en-US" sz="2400">
                <a:ea typeface="ＭＳ Ｐゴシック" panose="020B0600070205080204" pitchFamily="34" charset="-128"/>
              </a:rPr>
              <a:t>fuse after birth at acetabulum</a:t>
            </a:r>
          </a:p>
          <a:p>
            <a:pPr eaLnBrk="1" hangingPunct="1">
              <a:lnSpc>
                <a:spcPct val="90000"/>
              </a:lnSpc>
            </a:pPr>
            <a:r>
              <a:rPr lang="en-US" altLang="en-US" sz="2800">
                <a:ea typeface="ＭＳ Ｐゴシック" panose="020B0600070205080204" pitchFamily="34" charset="-128"/>
              </a:rPr>
              <a:t>Bony pelvis = 2 hip bones, sacrum and coccyx</a:t>
            </a:r>
          </a:p>
        </p:txBody>
      </p:sp>
      <p:sp>
        <p:nvSpPr>
          <p:cNvPr id="114691" name="Slide Number Placeholder 6">
            <a:extLst>
              <a:ext uri="{FF2B5EF4-FFF2-40B4-BE49-F238E27FC236}">
                <a16:creationId xmlns:a16="http://schemas.microsoft.com/office/drawing/2014/main" id="{E9F41E22-FD7B-5C17-48DA-99FCDA381DA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9C80987-4B18-204C-B970-6A248157E6E5}" type="slidenum">
              <a:rPr lang="en-US" altLang="en-US" sz="1200">
                <a:solidFill>
                  <a:srgbClr val="898989"/>
                </a:solidFill>
                <a:latin typeface="Arial" panose="020B0604020202020204" pitchFamily="34" charset="0"/>
              </a:rPr>
              <a:pPr>
                <a:spcBef>
                  <a:spcPct val="0"/>
                </a:spcBef>
                <a:buFontTx/>
                <a:buNone/>
              </a:pPr>
              <a:t>41</a:t>
            </a:fld>
            <a:endParaRPr lang="en-US" altLang="en-US" sz="1200">
              <a:solidFill>
                <a:srgbClr val="898989"/>
              </a:solidFill>
              <a:latin typeface="Arial" panose="020B0604020202020204" pitchFamily="34" charset="0"/>
            </a:endParaRPr>
          </a:p>
        </p:txBody>
      </p:sp>
      <p:pic>
        <p:nvPicPr>
          <p:cNvPr id="114692" name="Picture 4" descr="w0205-nc">
            <a:extLst>
              <a:ext uri="{FF2B5EF4-FFF2-40B4-BE49-F238E27FC236}">
                <a16:creationId xmlns:a16="http://schemas.microsoft.com/office/drawing/2014/main" id="{7167926C-44E3-1551-3256-BC5E1EE8F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2813"/>
            <a:ext cx="8382000"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827899DF-8100-8F5E-6EE6-A583D552A40C}"/>
              </a:ext>
            </a:extLst>
          </p:cNvPr>
          <p:cNvSpPr>
            <a:spLocks noGrp="1" noChangeArrowheads="1"/>
          </p:cNvSpPr>
          <p:nvPr>
            <p:ph type="title"/>
          </p:nvPr>
        </p:nvSpPr>
        <p:spPr>
          <a:xfrm>
            <a:off x="5334000" y="304800"/>
            <a:ext cx="3124200" cy="1143000"/>
          </a:xfrm>
        </p:spPr>
        <p:txBody>
          <a:bodyPr/>
          <a:lstStyle/>
          <a:p>
            <a:pPr eaLnBrk="1" hangingPunct="1"/>
            <a:r>
              <a:rPr lang="en-US" altLang="en-US" sz="4000">
                <a:ea typeface="ＭＳ Ｐゴシック" panose="020B0600070205080204" pitchFamily="34" charset="-128"/>
              </a:rPr>
              <a:t>Pelvic bones</a:t>
            </a:r>
          </a:p>
        </p:txBody>
      </p:sp>
      <p:sp>
        <p:nvSpPr>
          <p:cNvPr id="116738" name="Slide Number Placeholder 6">
            <a:extLst>
              <a:ext uri="{FF2B5EF4-FFF2-40B4-BE49-F238E27FC236}">
                <a16:creationId xmlns:a16="http://schemas.microsoft.com/office/drawing/2014/main" id="{347D89CA-C6C6-5CF7-05FF-25D3DE51078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E0215B11-6F17-7243-A2A5-C32A7F205753}" type="slidenum">
              <a:rPr lang="en-US" altLang="en-US" sz="1200">
                <a:solidFill>
                  <a:srgbClr val="898989"/>
                </a:solidFill>
                <a:latin typeface="Arial" panose="020B0604020202020204" pitchFamily="34" charset="0"/>
              </a:rPr>
              <a:pPr>
                <a:spcBef>
                  <a:spcPct val="0"/>
                </a:spcBef>
                <a:buFontTx/>
                <a:buNone/>
              </a:pPr>
              <a:t>42</a:t>
            </a:fld>
            <a:endParaRPr lang="en-US" altLang="en-US" sz="1200">
              <a:solidFill>
                <a:srgbClr val="898989"/>
              </a:solidFill>
              <a:latin typeface="Arial" panose="020B0604020202020204" pitchFamily="34" charset="0"/>
            </a:endParaRPr>
          </a:p>
        </p:txBody>
      </p:sp>
      <p:pic>
        <p:nvPicPr>
          <p:cNvPr id="116739" name="Picture 4" descr="w0206-nc">
            <a:extLst>
              <a:ext uri="{FF2B5EF4-FFF2-40B4-BE49-F238E27FC236}">
                <a16:creationId xmlns:a16="http://schemas.microsoft.com/office/drawing/2014/main" id="{BEA7F7BB-8EA3-5D15-2B22-821E2D36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7621" b="54716"/>
          <a:stretch>
            <a:fillRect/>
          </a:stretch>
        </p:blipFill>
        <p:spPr bwMode="auto">
          <a:xfrm>
            <a:off x="395288" y="0"/>
            <a:ext cx="3719512"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2179E282-85F1-3B69-294E-FDB8013F5056}"/>
              </a:ext>
            </a:extLst>
          </p:cNvPr>
          <p:cNvSpPr>
            <a:spLocks noGrp="1" noChangeArrowheads="1"/>
          </p:cNvSpPr>
          <p:nvPr>
            <p:ph type="title"/>
          </p:nvPr>
        </p:nvSpPr>
        <p:spPr>
          <a:xfrm>
            <a:off x="990600" y="228600"/>
            <a:ext cx="7531100" cy="914400"/>
          </a:xfrm>
        </p:spPr>
        <p:txBody>
          <a:bodyPr/>
          <a:lstStyle/>
          <a:p>
            <a:pPr eaLnBrk="1" hangingPunct="1"/>
            <a:r>
              <a:rPr lang="en-US" altLang="en-US">
                <a:ea typeface="ＭＳ Ｐゴシック" panose="020B0600070205080204" pitchFamily="34" charset="-128"/>
              </a:rPr>
              <a:t>Female and Male Skeletons</a:t>
            </a:r>
          </a:p>
        </p:txBody>
      </p:sp>
      <p:sp>
        <p:nvSpPr>
          <p:cNvPr id="118786" name="Rectangle 3">
            <a:extLst>
              <a:ext uri="{FF2B5EF4-FFF2-40B4-BE49-F238E27FC236}">
                <a16:creationId xmlns:a16="http://schemas.microsoft.com/office/drawing/2014/main" id="{D4B956DF-1FF5-5E5B-10F6-21774F503009}"/>
              </a:ext>
            </a:extLst>
          </p:cNvPr>
          <p:cNvSpPr>
            <a:spLocks noGrp="1" noChangeArrowheads="1"/>
          </p:cNvSpPr>
          <p:nvPr>
            <p:ph type="body" sz="half" idx="2"/>
          </p:nvPr>
        </p:nvSpPr>
        <p:spPr>
          <a:xfrm>
            <a:off x="1981200" y="1143000"/>
            <a:ext cx="5105400" cy="5181600"/>
          </a:xfrm>
        </p:spPr>
        <p:txBody>
          <a:bodyPr/>
          <a:lstStyle/>
          <a:p>
            <a:pPr eaLnBrk="1" hangingPunct="1">
              <a:lnSpc>
                <a:spcPct val="90000"/>
              </a:lnSpc>
            </a:pPr>
            <a:r>
              <a:rPr lang="en-US" altLang="en-US" dirty="0">
                <a:ea typeface="ＭＳ Ｐゴシック" panose="020B0600070205080204" pitchFamily="34" charset="-128"/>
              </a:rPr>
              <a:t>Male skeleton</a:t>
            </a:r>
          </a:p>
          <a:p>
            <a:pPr lvl="1" eaLnBrk="1" hangingPunct="1">
              <a:lnSpc>
                <a:spcPct val="90000"/>
              </a:lnSpc>
            </a:pPr>
            <a:r>
              <a:rPr lang="en-US" altLang="en-US" dirty="0">
                <a:ea typeface="ＭＳ Ｐゴシック" panose="020B0600070205080204" pitchFamily="34" charset="-128"/>
              </a:rPr>
              <a:t>larger and heavier</a:t>
            </a:r>
          </a:p>
          <a:p>
            <a:pPr lvl="1" eaLnBrk="1" hangingPunct="1">
              <a:lnSpc>
                <a:spcPct val="90000"/>
              </a:lnSpc>
            </a:pPr>
            <a:r>
              <a:rPr lang="en-US" altLang="en-US" dirty="0">
                <a:ea typeface="ＭＳ Ｐゴシック" panose="020B0600070205080204" pitchFamily="34" charset="-128"/>
              </a:rPr>
              <a:t>larger articular surfaces</a:t>
            </a:r>
          </a:p>
          <a:p>
            <a:pPr lvl="1" eaLnBrk="1" hangingPunct="1">
              <a:lnSpc>
                <a:spcPct val="90000"/>
              </a:lnSpc>
            </a:pPr>
            <a:r>
              <a:rPr lang="en-US" altLang="en-US" dirty="0">
                <a:ea typeface="ＭＳ Ｐゴシック" panose="020B0600070205080204" pitchFamily="34" charset="-128"/>
              </a:rPr>
              <a:t>larger muscle attachments</a:t>
            </a:r>
          </a:p>
          <a:p>
            <a:pPr lvl="1" eaLnBrk="1" hangingPunct="1">
              <a:lnSpc>
                <a:spcPct val="90000"/>
              </a:lnSpc>
            </a:pPr>
            <a:endParaRPr lang="en-US" altLang="en-US" b="1"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Female pelvis</a:t>
            </a:r>
          </a:p>
          <a:p>
            <a:pPr lvl="1" eaLnBrk="1" hangingPunct="1">
              <a:lnSpc>
                <a:spcPct val="90000"/>
              </a:lnSpc>
            </a:pPr>
            <a:r>
              <a:rPr lang="en-US" altLang="en-US" dirty="0">
                <a:ea typeface="ＭＳ Ｐゴシック" panose="020B0600070205080204" pitchFamily="34" charset="-128"/>
              </a:rPr>
              <a:t>wider &amp; shallower</a:t>
            </a:r>
          </a:p>
          <a:p>
            <a:pPr lvl="1" eaLnBrk="1" hangingPunct="1">
              <a:lnSpc>
                <a:spcPct val="90000"/>
              </a:lnSpc>
            </a:pPr>
            <a:r>
              <a:rPr lang="en-US" altLang="en-US" dirty="0">
                <a:ea typeface="ＭＳ Ｐゴシック" panose="020B0600070205080204" pitchFamily="34" charset="-128"/>
              </a:rPr>
              <a:t>larger pelvic inlet &amp; outlet</a:t>
            </a:r>
          </a:p>
          <a:p>
            <a:pPr lvl="1" eaLnBrk="1" hangingPunct="1">
              <a:lnSpc>
                <a:spcPct val="90000"/>
              </a:lnSpc>
            </a:pPr>
            <a:r>
              <a:rPr lang="en-US" altLang="en-US" dirty="0">
                <a:ea typeface="ＭＳ Ｐゴシック" panose="020B0600070205080204" pitchFamily="34" charset="-128"/>
              </a:rPr>
              <a:t>pubic arch &gt;90 degrees</a:t>
            </a:r>
          </a:p>
          <a:p>
            <a:pPr lvl="1" eaLnBrk="1" hangingPunct="1">
              <a:lnSpc>
                <a:spcPct val="90000"/>
              </a:lnSpc>
            </a:pPr>
            <a:endParaRPr lang="en-US" altLang="en-US" dirty="0">
              <a:ea typeface="ＭＳ Ｐゴシック" panose="020B0600070205080204" pitchFamily="34" charset="-128"/>
            </a:endParaRPr>
          </a:p>
        </p:txBody>
      </p:sp>
      <p:sp>
        <p:nvSpPr>
          <p:cNvPr id="118787" name="Slide Number Placeholder 6">
            <a:extLst>
              <a:ext uri="{FF2B5EF4-FFF2-40B4-BE49-F238E27FC236}">
                <a16:creationId xmlns:a16="http://schemas.microsoft.com/office/drawing/2014/main" id="{5B9FA954-5E7E-D9F2-A499-26DBAAD49C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66C617F-76EA-F447-B30A-EBB6B77A2103}" type="slidenum">
              <a:rPr lang="en-US" altLang="en-US" sz="1200">
                <a:solidFill>
                  <a:srgbClr val="898989"/>
                </a:solidFill>
                <a:latin typeface="Arial" panose="020B0604020202020204" pitchFamily="34" charset="0"/>
              </a:rPr>
              <a:pPr>
                <a:spcBef>
                  <a:spcPct val="0"/>
                </a:spcBef>
                <a:buFontTx/>
                <a:buNone/>
              </a:pPr>
              <a:t>43</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AF19F5F4-9F48-962A-66E1-C05AF635534F}"/>
              </a:ext>
            </a:extLst>
          </p:cNvPr>
          <p:cNvSpPr>
            <a:spLocks noGrp="1" noChangeArrowheads="1"/>
          </p:cNvSpPr>
          <p:nvPr>
            <p:ph type="title"/>
          </p:nvPr>
        </p:nvSpPr>
        <p:spPr>
          <a:xfrm>
            <a:off x="1095375" y="542925"/>
            <a:ext cx="6953250" cy="692150"/>
          </a:xfrm>
        </p:spPr>
        <p:txBody>
          <a:bodyPr rtlCol="0">
            <a:normAutofit fontScale="90000"/>
          </a:bodyPr>
          <a:lstStyle/>
          <a:p>
            <a:pPr eaLnBrk="1" fontAlgn="auto" hangingPunct="1">
              <a:spcAft>
                <a:spcPts val="0"/>
              </a:spcAft>
              <a:defRPr/>
            </a:pPr>
            <a:r>
              <a:rPr lang="en-US" sz="4000">
                <a:ea typeface="+mj-ea"/>
              </a:rPr>
              <a:t>Female                   Male</a:t>
            </a:r>
          </a:p>
        </p:txBody>
      </p:sp>
      <p:sp>
        <p:nvSpPr>
          <p:cNvPr id="120834" name="Slide Number Placeholder 4">
            <a:extLst>
              <a:ext uri="{FF2B5EF4-FFF2-40B4-BE49-F238E27FC236}">
                <a16:creationId xmlns:a16="http://schemas.microsoft.com/office/drawing/2014/main" id="{BB16F892-AC62-B713-C6FD-4BC4DDFA60F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59CF80E9-BD10-BF42-9C7C-27517C76615B}" type="slidenum">
              <a:rPr lang="en-US" altLang="en-US" sz="1200">
                <a:solidFill>
                  <a:srgbClr val="898989"/>
                </a:solidFill>
                <a:latin typeface="Arial" panose="020B0604020202020204" pitchFamily="34" charset="0"/>
              </a:rPr>
              <a:pPr>
                <a:spcBef>
                  <a:spcPct val="0"/>
                </a:spcBef>
                <a:buFontTx/>
                <a:buNone/>
              </a:pPr>
              <a:t>44</a:t>
            </a:fld>
            <a:endParaRPr lang="en-US" altLang="en-US" sz="1200">
              <a:solidFill>
                <a:srgbClr val="898989"/>
              </a:solidFill>
              <a:latin typeface="Arial" panose="020B0604020202020204" pitchFamily="34" charset="0"/>
            </a:endParaRPr>
          </a:p>
        </p:txBody>
      </p:sp>
      <p:sp>
        <p:nvSpPr>
          <p:cNvPr id="120835" name="Rectangle 6">
            <a:extLst>
              <a:ext uri="{FF2B5EF4-FFF2-40B4-BE49-F238E27FC236}">
                <a16:creationId xmlns:a16="http://schemas.microsoft.com/office/drawing/2014/main" id="{D225F45C-EE2B-5619-70E4-C78718CFFC33}"/>
              </a:ext>
            </a:extLst>
          </p:cNvPr>
          <p:cNvSpPr>
            <a:spLocks noChangeArrowheads="1"/>
          </p:cNvSpPr>
          <p:nvPr/>
        </p:nvSpPr>
        <p:spPr bwMode="auto">
          <a:xfrm>
            <a:off x="1295400" y="685800"/>
            <a:ext cx="7162800" cy="6172200"/>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pic>
        <p:nvPicPr>
          <p:cNvPr id="120836" name="Picture 3" descr="w0237-nc">
            <a:extLst>
              <a:ext uri="{FF2B5EF4-FFF2-40B4-BE49-F238E27FC236}">
                <a16:creationId xmlns:a16="http://schemas.microsoft.com/office/drawing/2014/main" id="{4438E2EE-834B-9383-189B-7CBF9DEC1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622300"/>
            <a:ext cx="67818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4" descr="w0236-nc">
            <a:extLst>
              <a:ext uri="{FF2B5EF4-FFF2-40B4-BE49-F238E27FC236}">
                <a16:creationId xmlns:a16="http://schemas.microsoft.com/office/drawing/2014/main" id="{B2473B03-F9E8-9496-1A75-740DFFB50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76513"/>
            <a:ext cx="678180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5" descr="w0235-nc">
            <a:extLst>
              <a:ext uri="{FF2B5EF4-FFF2-40B4-BE49-F238E27FC236}">
                <a16:creationId xmlns:a16="http://schemas.microsoft.com/office/drawing/2014/main" id="{FF25BF07-3B3D-97C4-AEF6-4C64A367F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670425"/>
            <a:ext cx="67818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AF6961AA-7742-12FB-E768-476CF8FA8A76}"/>
              </a:ext>
            </a:extLst>
          </p:cNvPr>
          <p:cNvSpPr>
            <a:spLocks noGrp="1" noChangeArrowheads="1"/>
          </p:cNvSpPr>
          <p:nvPr>
            <p:ph type="title"/>
          </p:nvPr>
        </p:nvSpPr>
        <p:spPr>
          <a:xfrm>
            <a:off x="3657600" y="0"/>
            <a:ext cx="4800600" cy="1066800"/>
          </a:xfrm>
        </p:spPr>
        <p:txBody>
          <a:bodyPr/>
          <a:lstStyle/>
          <a:p>
            <a:pPr eaLnBrk="1" hangingPunct="1"/>
            <a:r>
              <a:rPr lang="en-US" altLang="en-US">
                <a:ea typeface="ＭＳ Ｐゴシック" panose="020B0600070205080204" pitchFamily="34" charset="-128"/>
              </a:rPr>
              <a:t>Lower Extremity</a:t>
            </a:r>
            <a:endParaRPr lang="en-US" altLang="en-US" sz="4000">
              <a:ea typeface="ＭＳ Ｐゴシック" panose="020B0600070205080204" pitchFamily="34" charset="-128"/>
            </a:endParaRPr>
          </a:p>
        </p:txBody>
      </p:sp>
      <p:sp>
        <p:nvSpPr>
          <p:cNvPr id="122882" name="Rectangle 3">
            <a:extLst>
              <a:ext uri="{FF2B5EF4-FFF2-40B4-BE49-F238E27FC236}">
                <a16:creationId xmlns:a16="http://schemas.microsoft.com/office/drawing/2014/main" id="{EEA9DEE6-D11F-5B09-AA1B-FF13E14B1CDF}"/>
              </a:ext>
            </a:extLst>
          </p:cNvPr>
          <p:cNvSpPr>
            <a:spLocks noGrp="1" noChangeArrowheads="1"/>
          </p:cNvSpPr>
          <p:nvPr>
            <p:ph type="body" sz="half" idx="2"/>
          </p:nvPr>
        </p:nvSpPr>
        <p:spPr>
          <a:xfrm>
            <a:off x="3657600" y="1066800"/>
            <a:ext cx="5105400" cy="5105400"/>
          </a:xfrm>
        </p:spPr>
        <p:txBody>
          <a:bodyPr/>
          <a:lstStyle/>
          <a:p>
            <a:pPr eaLnBrk="1" hangingPunct="1"/>
            <a:r>
              <a:rPr lang="en-US" altLang="en-US" sz="2800">
                <a:ea typeface="ＭＳ Ｐゴシック" panose="020B0600070205080204" pitchFamily="34" charset="-128"/>
              </a:rPr>
              <a:t>Each lower limb = 30 bones</a:t>
            </a:r>
          </a:p>
          <a:p>
            <a:pPr lvl="1" eaLnBrk="1" hangingPunct="1"/>
            <a:r>
              <a:rPr lang="en-US" altLang="en-US" sz="2400">
                <a:ea typeface="ＭＳ Ｐゴシック" panose="020B0600070205080204" pitchFamily="34" charset="-128"/>
              </a:rPr>
              <a:t>femur and patella within the thigh</a:t>
            </a:r>
          </a:p>
          <a:p>
            <a:pPr lvl="1" eaLnBrk="1" hangingPunct="1"/>
            <a:r>
              <a:rPr lang="en-US" altLang="en-US" sz="2400">
                <a:ea typeface="ＭＳ Ｐゴシック" panose="020B0600070205080204" pitchFamily="34" charset="-128"/>
              </a:rPr>
              <a:t>tibia &amp; fibula within the leg</a:t>
            </a:r>
          </a:p>
          <a:p>
            <a:pPr lvl="1" eaLnBrk="1" hangingPunct="1"/>
            <a:r>
              <a:rPr lang="en-US" altLang="en-US" sz="2400">
                <a:ea typeface="ＭＳ Ｐゴシック" panose="020B0600070205080204" pitchFamily="34" charset="-128"/>
              </a:rPr>
              <a:t>tarsal bones in the foot</a:t>
            </a:r>
          </a:p>
          <a:p>
            <a:pPr lvl="1" eaLnBrk="1" hangingPunct="1"/>
            <a:r>
              <a:rPr lang="en-US" altLang="en-US" sz="2400">
                <a:ea typeface="ＭＳ Ｐゴシック" panose="020B0600070205080204" pitchFamily="34" charset="-128"/>
              </a:rPr>
              <a:t>metatarsals within the forefoot</a:t>
            </a:r>
          </a:p>
          <a:p>
            <a:pPr lvl="1" eaLnBrk="1" hangingPunct="1"/>
            <a:r>
              <a:rPr lang="en-US" altLang="en-US" sz="2400">
                <a:ea typeface="ＭＳ Ｐゴシック" panose="020B0600070205080204" pitchFamily="34" charset="-128"/>
              </a:rPr>
              <a:t>phalanges in the toes</a:t>
            </a:r>
          </a:p>
          <a:p>
            <a:pPr eaLnBrk="1" hangingPunct="1"/>
            <a:r>
              <a:rPr lang="en-US" altLang="en-US" sz="2800">
                <a:ea typeface="ＭＳ Ｐゴシック" panose="020B0600070205080204" pitchFamily="34" charset="-128"/>
              </a:rPr>
              <a:t>Joints </a:t>
            </a:r>
          </a:p>
          <a:p>
            <a:pPr lvl="1" eaLnBrk="1" hangingPunct="1"/>
            <a:r>
              <a:rPr lang="en-US" altLang="en-US" sz="2400">
                <a:ea typeface="ＭＳ Ｐゴシック" panose="020B0600070205080204" pitchFamily="34" charset="-128"/>
              </a:rPr>
              <a:t>hip, knee, ankle </a:t>
            </a:r>
          </a:p>
          <a:p>
            <a:pPr lvl="1" eaLnBrk="1" hangingPunct="1"/>
            <a:r>
              <a:rPr lang="en-US" altLang="en-US" sz="2400">
                <a:ea typeface="ＭＳ Ｐゴシック" panose="020B0600070205080204" pitchFamily="34" charset="-128"/>
              </a:rPr>
              <a:t>proximal &amp; distal tibiofibular</a:t>
            </a:r>
          </a:p>
          <a:p>
            <a:pPr lvl="1" eaLnBrk="1" hangingPunct="1"/>
            <a:r>
              <a:rPr lang="en-US" altLang="en-US" sz="2400">
                <a:ea typeface="ＭＳ Ｐゴシック" panose="020B0600070205080204" pitchFamily="34" charset="-128"/>
              </a:rPr>
              <a:t>metatarsophalangeal</a:t>
            </a:r>
          </a:p>
        </p:txBody>
      </p:sp>
      <p:sp>
        <p:nvSpPr>
          <p:cNvPr id="122883" name="Slide Number Placeholder 6">
            <a:extLst>
              <a:ext uri="{FF2B5EF4-FFF2-40B4-BE49-F238E27FC236}">
                <a16:creationId xmlns:a16="http://schemas.microsoft.com/office/drawing/2014/main" id="{97192C64-8B5B-7534-26A1-5BFE929C92E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0E7DA02E-9751-594D-B3E6-DB63B2357C49}" type="slidenum">
              <a:rPr lang="en-US" altLang="en-US" sz="1200">
                <a:solidFill>
                  <a:srgbClr val="898989"/>
                </a:solidFill>
                <a:latin typeface="Arial" panose="020B0604020202020204" pitchFamily="34" charset="0"/>
              </a:rPr>
              <a:pPr>
                <a:spcBef>
                  <a:spcPct val="0"/>
                </a:spcBef>
                <a:buFontTx/>
                <a:buNone/>
              </a:pPr>
              <a:t>45</a:t>
            </a:fld>
            <a:endParaRPr lang="en-US" altLang="en-US" sz="1200">
              <a:solidFill>
                <a:srgbClr val="898989"/>
              </a:solidFill>
              <a:latin typeface="Arial" panose="020B0604020202020204" pitchFamily="34" charset="0"/>
            </a:endParaRPr>
          </a:p>
        </p:txBody>
      </p:sp>
      <p:pic>
        <p:nvPicPr>
          <p:cNvPr id="122884" name="Picture 4" descr="w0209-nc">
            <a:extLst>
              <a:ext uri="{FF2B5EF4-FFF2-40B4-BE49-F238E27FC236}">
                <a16:creationId xmlns:a16="http://schemas.microsoft.com/office/drawing/2014/main" id="{ED06949A-13AE-4BA7-456A-3CB4B1590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0"/>
            <a:ext cx="22812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3">
            <a:extLst>
              <a:ext uri="{FF2B5EF4-FFF2-40B4-BE49-F238E27FC236}">
                <a16:creationId xmlns:a16="http://schemas.microsoft.com/office/drawing/2014/main" id="{E3F3B741-2BBC-30E6-0ED4-020E6DAA0B35}"/>
              </a:ext>
            </a:extLst>
          </p:cNvPr>
          <p:cNvSpPr>
            <a:spLocks noGrp="1" noChangeArrowheads="1"/>
          </p:cNvSpPr>
          <p:nvPr>
            <p:ph type="title"/>
          </p:nvPr>
        </p:nvSpPr>
        <p:spPr>
          <a:xfrm>
            <a:off x="6858000" y="457200"/>
            <a:ext cx="2133600" cy="1028700"/>
          </a:xfrm>
        </p:spPr>
        <p:txBody>
          <a:bodyPr/>
          <a:lstStyle/>
          <a:p>
            <a:pPr eaLnBrk="1" hangingPunct="1"/>
            <a:r>
              <a:rPr lang="en-US" altLang="en-US">
                <a:ea typeface="ＭＳ Ｐゴシック" panose="020B0600070205080204" pitchFamily="34" charset="-128"/>
              </a:rPr>
              <a:t>Femur</a:t>
            </a:r>
          </a:p>
        </p:txBody>
      </p:sp>
      <p:sp>
        <p:nvSpPr>
          <p:cNvPr id="124930" name="Slide Number Placeholder 6">
            <a:extLst>
              <a:ext uri="{FF2B5EF4-FFF2-40B4-BE49-F238E27FC236}">
                <a16:creationId xmlns:a16="http://schemas.microsoft.com/office/drawing/2014/main" id="{87EC4D4A-D25C-4A18-469C-DFF3FEE9A18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A2FD441C-6396-AA47-A1DB-2EA57687069C}" type="slidenum">
              <a:rPr lang="en-US" altLang="en-US" sz="1200">
                <a:solidFill>
                  <a:srgbClr val="898989"/>
                </a:solidFill>
                <a:latin typeface="Arial" panose="020B0604020202020204" pitchFamily="34" charset="0"/>
              </a:rPr>
              <a:pPr>
                <a:spcBef>
                  <a:spcPct val="0"/>
                </a:spcBef>
                <a:buFontTx/>
                <a:buNone/>
              </a:pPr>
              <a:t>46</a:t>
            </a:fld>
            <a:endParaRPr lang="en-US" altLang="en-US" sz="1200">
              <a:solidFill>
                <a:srgbClr val="898989"/>
              </a:solidFill>
              <a:latin typeface="Arial" panose="020B0604020202020204" pitchFamily="34" charset="0"/>
            </a:endParaRPr>
          </a:p>
        </p:txBody>
      </p:sp>
      <p:pic>
        <p:nvPicPr>
          <p:cNvPr id="124931" name="Picture 2" descr="w0210-nc">
            <a:extLst>
              <a:ext uri="{FF2B5EF4-FFF2-40B4-BE49-F238E27FC236}">
                <a16:creationId xmlns:a16="http://schemas.microsoft.com/office/drawing/2014/main" id="{76C040D3-6031-7778-4F9A-2233770DA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536"/>
          <a:stretch>
            <a:fillRect/>
          </a:stretch>
        </p:blipFill>
        <p:spPr bwMode="auto">
          <a:xfrm>
            <a:off x="-35859" y="655637"/>
            <a:ext cx="6781800"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5" descr="w0211-nc">
            <a:extLst>
              <a:ext uri="{FF2B5EF4-FFF2-40B4-BE49-F238E27FC236}">
                <a16:creationId xmlns:a16="http://schemas.microsoft.com/office/drawing/2014/main" id="{BF43E6D3-E6E8-2059-6FFA-3CBA973AC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131"/>
          <a:stretch>
            <a:fillRect/>
          </a:stretch>
        </p:blipFill>
        <p:spPr bwMode="auto">
          <a:xfrm>
            <a:off x="6781800" y="1524000"/>
            <a:ext cx="236220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14A96777-6A46-0483-A459-083216E2F6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Patella</a:t>
            </a:r>
          </a:p>
        </p:txBody>
      </p:sp>
      <p:sp>
        <p:nvSpPr>
          <p:cNvPr id="126978" name="Rectangle 3">
            <a:extLst>
              <a:ext uri="{FF2B5EF4-FFF2-40B4-BE49-F238E27FC236}">
                <a16:creationId xmlns:a16="http://schemas.microsoft.com/office/drawing/2014/main" id="{88F995D2-3972-A304-8CDF-E29345D62B5F}"/>
              </a:ext>
            </a:extLst>
          </p:cNvPr>
          <p:cNvSpPr>
            <a:spLocks noGrp="1" noChangeArrowheads="1"/>
          </p:cNvSpPr>
          <p:nvPr>
            <p:ph idx="1"/>
          </p:nvPr>
        </p:nvSpPr>
        <p:spPr/>
        <p:txBody>
          <a:bodyPr/>
          <a:lstStyle/>
          <a:p>
            <a:pPr eaLnBrk="1" hangingPunct="1">
              <a:lnSpc>
                <a:spcPct val="90000"/>
              </a:lnSpc>
            </a:pPr>
            <a:r>
              <a:rPr lang="en-US" altLang="en-US" sz="2800" dirty="0">
                <a:ea typeface="ＭＳ Ｐゴシック" panose="020B0600070205080204" pitchFamily="34" charset="-128"/>
              </a:rPr>
              <a:t>The </a:t>
            </a:r>
            <a:r>
              <a:rPr lang="en-US" altLang="en-US" sz="2800" i="1" dirty="0">
                <a:ea typeface="ＭＳ Ｐゴシック" panose="020B0600070205080204" pitchFamily="34" charset="-128"/>
              </a:rPr>
              <a:t>patella</a:t>
            </a:r>
            <a:r>
              <a:rPr lang="en-US" altLang="en-US" sz="2800" dirty="0">
                <a:ea typeface="ＭＳ Ｐゴシック" panose="020B0600070205080204" pitchFamily="34" charset="-128"/>
              </a:rPr>
              <a:t> or kneecap is a sesamoid bone located anterior to the knee joint .</a:t>
            </a:r>
          </a:p>
          <a:p>
            <a:pPr eaLnBrk="1" hangingPunct="1">
              <a:lnSpc>
                <a:spcPct val="90000"/>
              </a:lnSpc>
            </a:pPr>
            <a:endParaRPr lang="en-US" altLang="en-US" sz="2800" dirty="0">
              <a:ea typeface="ＭＳ Ｐゴシック" panose="020B0600070205080204" pitchFamily="34" charset="-128"/>
            </a:endParaRPr>
          </a:p>
          <a:p>
            <a:pPr eaLnBrk="1" hangingPunct="1">
              <a:lnSpc>
                <a:spcPct val="90000"/>
              </a:lnSpc>
            </a:pPr>
            <a:r>
              <a:rPr lang="en-US" altLang="en-US" sz="2800" dirty="0">
                <a:ea typeface="ＭＳ Ｐゴシック" panose="020B0600070205080204" pitchFamily="34" charset="-128"/>
              </a:rPr>
              <a:t>It functions to increase the leverage of the tendon of the quadriceps femoris muscle, to maintain the position of the tendon when the knee is bent, and to protect the knee joint.</a:t>
            </a:r>
          </a:p>
          <a:p>
            <a:pPr eaLnBrk="1" hangingPunct="1">
              <a:lnSpc>
                <a:spcPct val="90000"/>
              </a:lnSpc>
            </a:pPr>
            <a:endParaRPr lang="en-US" altLang="en-US" sz="2800" dirty="0">
              <a:ea typeface="ＭＳ Ｐゴシック" panose="020B0600070205080204" pitchFamily="34" charset="-128"/>
            </a:endParaRPr>
          </a:p>
        </p:txBody>
      </p:sp>
      <p:sp>
        <p:nvSpPr>
          <p:cNvPr id="126979" name="Slide Number Placeholder 5">
            <a:extLst>
              <a:ext uri="{FF2B5EF4-FFF2-40B4-BE49-F238E27FC236}">
                <a16:creationId xmlns:a16="http://schemas.microsoft.com/office/drawing/2014/main" id="{A848E9E8-841B-D16F-1688-C883B772F3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9D3E6FCF-610C-F04C-A27D-1635A94E0AB3}" type="slidenum">
              <a:rPr lang="en-US" altLang="en-US" sz="1200">
                <a:solidFill>
                  <a:srgbClr val="898989"/>
                </a:solidFill>
                <a:latin typeface="Arial" panose="020B0604020202020204" pitchFamily="34" charset="0"/>
              </a:rPr>
              <a:pPr>
                <a:spcBef>
                  <a:spcPct val="0"/>
                </a:spcBef>
                <a:buFontTx/>
                <a:buNone/>
              </a:pPr>
              <a:t>47</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617B19F7-4E6D-0D03-A4CE-6E5C6F0161F9}"/>
              </a:ext>
            </a:extLst>
          </p:cNvPr>
          <p:cNvSpPr>
            <a:spLocks noGrp="1" noChangeArrowheads="1"/>
          </p:cNvSpPr>
          <p:nvPr>
            <p:ph type="title"/>
          </p:nvPr>
        </p:nvSpPr>
        <p:spPr>
          <a:xfrm>
            <a:off x="0" y="0"/>
            <a:ext cx="8839200" cy="762000"/>
          </a:xfrm>
        </p:spPr>
        <p:txBody>
          <a:bodyPr/>
          <a:lstStyle/>
          <a:p>
            <a:pPr eaLnBrk="1" hangingPunct="1"/>
            <a:r>
              <a:rPr lang="en-US" altLang="en-US">
                <a:ea typeface="ＭＳ Ｐゴシック" panose="020B0600070205080204" pitchFamily="34" charset="-128"/>
              </a:rPr>
              <a:t>Tibia and Fibula</a:t>
            </a:r>
          </a:p>
        </p:txBody>
      </p:sp>
      <p:sp>
        <p:nvSpPr>
          <p:cNvPr id="129026" name="Rectangle 3">
            <a:extLst>
              <a:ext uri="{FF2B5EF4-FFF2-40B4-BE49-F238E27FC236}">
                <a16:creationId xmlns:a16="http://schemas.microsoft.com/office/drawing/2014/main" id="{AA68B9C8-AEDD-E248-895F-276E4688AB7C}"/>
              </a:ext>
            </a:extLst>
          </p:cNvPr>
          <p:cNvSpPr>
            <a:spLocks noGrp="1" noChangeArrowheads="1"/>
          </p:cNvSpPr>
          <p:nvPr>
            <p:ph type="body" sz="half" idx="2"/>
          </p:nvPr>
        </p:nvSpPr>
        <p:spPr>
          <a:xfrm>
            <a:off x="427616" y="1180652"/>
            <a:ext cx="3962400" cy="4038600"/>
          </a:xfrm>
        </p:spPr>
        <p:txBody>
          <a:bodyPr/>
          <a:lstStyle/>
          <a:p>
            <a:pPr eaLnBrk="1" hangingPunct="1">
              <a:buFontTx/>
              <a:buNone/>
            </a:pPr>
            <a:r>
              <a:rPr lang="en-US" altLang="en-US" dirty="0">
                <a:ea typeface="ＭＳ Ｐゴシック" panose="020B0600070205080204" pitchFamily="34" charset="-128"/>
              </a:rPr>
              <a:t>Tibia</a:t>
            </a:r>
          </a:p>
          <a:p>
            <a:pPr eaLnBrk="1" hangingPunct="1"/>
            <a:r>
              <a:rPr lang="en-US" altLang="en-US" dirty="0">
                <a:ea typeface="ＭＳ Ｐゴシック" panose="020B0600070205080204" pitchFamily="34" charset="-128"/>
              </a:rPr>
              <a:t>Weight bearing bone</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Fibula </a:t>
            </a:r>
          </a:p>
          <a:p>
            <a:pPr eaLnBrk="1" hangingPunct="1"/>
            <a:r>
              <a:rPr lang="en-US" altLang="en-US" dirty="0">
                <a:ea typeface="ＭＳ Ｐゴシック" panose="020B0600070205080204" pitchFamily="34" charset="-128"/>
              </a:rPr>
              <a:t>not part of knee joint</a:t>
            </a:r>
          </a:p>
          <a:p>
            <a:pPr eaLnBrk="1" hangingPunct="1"/>
            <a:r>
              <a:rPr lang="en-US" altLang="en-US" dirty="0">
                <a:ea typeface="ＭＳ Ｐゴシック" panose="020B0600070205080204" pitchFamily="34" charset="-128"/>
              </a:rPr>
              <a:t>muscle attachment only</a:t>
            </a:r>
          </a:p>
        </p:txBody>
      </p:sp>
      <p:sp>
        <p:nvSpPr>
          <p:cNvPr id="129027" name="Slide Number Placeholder 6">
            <a:extLst>
              <a:ext uri="{FF2B5EF4-FFF2-40B4-BE49-F238E27FC236}">
                <a16:creationId xmlns:a16="http://schemas.microsoft.com/office/drawing/2014/main" id="{B6A8A695-D2E8-2BA6-891E-4F0404DC862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9F126EEE-FD27-6948-A83B-B7FC9E0EBD22}" type="slidenum">
              <a:rPr lang="en-US" altLang="en-US" sz="1200">
                <a:solidFill>
                  <a:srgbClr val="898989"/>
                </a:solidFill>
                <a:latin typeface="Arial" panose="020B0604020202020204" pitchFamily="34" charset="0"/>
              </a:rPr>
              <a:pPr>
                <a:spcBef>
                  <a:spcPct val="0"/>
                </a:spcBef>
                <a:buFontTx/>
                <a:buNone/>
              </a:pPr>
              <a:t>48</a:t>
            </a:fld>
            <a:endParaRPr lang="en-US" altLang="en-US" sz="1200">
              <a:solidFill>
                <a:srgbClr val="898989"/>
              </a:solidFill>
              <a:latin typeface="Arial" panose="020B0604020202020204" pitchFamily="34" charset="0"/>
            </a:endParaRPr>
          </a:p>
        </p:txBody>
      </p:sp>
      <p:pic>
        <p:nvPicPr>
          <p:cNvPr id="129032" name="Picture 8" descr="tibia | Definition, Anatomy, &amp; Facts | Britannica">
            <a:extLst>
              <a:ext uri="{FF2B5EF4-FFF2-40B4-BE49-F238E27FC236}">
                <a16:creationId xmlns:a16="http://schemas.microsoft.com/office/drawing/2014/main" id="{F6E1EFEB-0540-7C83-E959-FCA9735195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67" r="18333"/>
          <a:stretch/>
        </p:blipFill>
        <p:spPr bwMode="auto">
          <a:xfrm>
            <a:off x="4965700" y="1180652"/>
            <a:ext cx="3873500"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7EA223B2-08FD-DC3B-FABE-19CC4716C91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Tarsals, Metatarsals, and Phalanges</a:t>
            </a:r>
          </a:p>
        </p:txBody>
      </p:sp>
      <p:sp>
        <p:nvSpPr>
          <p:cNvPr id="131074" name="Rectangle 3">
            <a:extLst>
              <a:ext uri="{FF2B5EF4-FFF2-40B4-BE49-F238E27FC236}">
                <a16:creationId xmlns:a16="http://schemas.microsoft.com/office/drawing/2014/main" id="{1BC8D4E0-B165-92F8-EFA9-858045497912}"/>
              </a:ext>
            </a:extLst>
          </p:cNvPr>
          <p:cNvSpPr>
            <a:spLocks noGrp="1" noChangeArrowheads="1"/>
          </p:cNvSpPr>
          <p:nvPr>
            <p:ph idx="1"/>
          </p:nvPr>
        </p:nvSpPr>
        <p:spPr/>
        <p:txBody>
          <a:bodyPr/>
          <a:lstStyle/>
          <a:p>
            <a:pPr eaLnBrk="1" hangingPunct="1">
              <a:lnSpc>
                <a:spcPct val="90000"/>
              </a:lnSpc>
            </a:pPr>
            <a:r>
              <a:rPr lang="en-US" altLang="en-US" sz="2800" dirty="0">
                <a:ea typeface="ＭＳ Ｐゴシック" panose="020B0600070205080204" pitchFamily="34" charset="-128"/>
              </a:rPr>
              <a:t>Seven </a:t>
            </a:r>
            <a:r>
              <a:rPr lang="en-US" altLang="en-US" sz="2800" i="1" dirty="0">
                <a:ea typeface="ＭＳ Ｐゴシック" panose="020B0600070205080204" pitchFamily="34" charset="-128"/>
              </a:rPr>
              <a:t>tarsal</a:t>
            </a:r>
            <a:r>
              <a:rPr lang="en-US" altLang="en-US" sz="2800" dirty="0">
                <a:ea typeface="ＭＳ Ｐゴシック" panose="020B0600070205080204" pitchFamily="34" charset="-128"/>
              </a:rPr>
              <a:t> bones constitute the </a:t>
            </a:r>
            <a:r>
              <a:rPr lang="en-US" altLang="en-US" sz="2800" i="1" dirty="0">
                <a:ea typeface="ＭＳ Ｐゴシック" panose="020B0600070205080204" pitchFamily="34" charset="-128"/>
              </a:rPr>
              <a:t>ankle</a:t>
            </a:r>
            <a:r>
              <a:rPr lang="en-US" altLang="en-US" sz="2800" dirty="0">
                <a:ea typeface="ＭＳ Ｐゴシック" panose="020B0600070205080204" pitchFamily="34" charset="-128"/>
              </a:rPr>
              <a:t> and share the weight associated with walking</a:t>
            </a:r>
          </a:p>
          <a:p>
            <a:pPr eaLnBrk="1" hangingPunct="1">
              <a:lnSpc>
                <a:spcPct val="90000"/>
              </a:lnSpc>
            </a:pPr>
            <a:endParaRPr lang="en-US" altLang="en-US" sz="2800" dirty="0">
              <a:ea typeface="ＭＳ Ｐゴシック" panose="020B0600070205080204" pitchFamily="34" charset="-128"/>
            </a:endParaRPr>
          </a:p>
          <a:p>
            <a:pPr eaLnBrk="1" hangingPunct="1">
              <a:lnSpc>
                <a:spcPct val="90000"/>
              </a:lnSpc>
            </a:pPr>
            <a:r>
              <a:rPr lang="en-US" altLang="en-US" sz="2800" dirty="0">
                <a:ea typeface="ＭＳ Ｐゴシック" panose="020B0600070205080204" pitchFamily="34" charset="-128"/>
              </a:rPr>
              <a:t> Five </a:t>
            </a:r>
            <a:r>
              <a:rPr lang="en-US" altLang="en-US" sz="2800" i="1" dirty="0">
                <a:ea typeface="ＭＳ Ｐゴシック" panose="020B0600070205080204" pitchFamily="34" charset="-128"/>
              </a:rPr>
              <a:t>metatarsal </a:t>
            </a:r>
            <a:r>
              <a:rPr lang="en-US" altLang="en-US" sz="2800" dirty="0">
                <a:ea typeface="ＭＳ Ｐゴシック" panose="020B0600070205080204" pitchFamily="34" charset="-128"/>
              </a:rPr>
              <a:t>bones are contained in the </a:t>
            </a:r>
            <a:r>
              <a:rPr lang="en-US" altLang="en-US" sz="2800" i="1" dirty="0">
                <a:ea typeface="ＭＳ Ｐゴシック" panose="020B0600070205080204" pitchFamily="34" charset="-128"/>
              </a:rPr>
              <a:t>foot</a:t>
            </a:r>
            <a:endParaRPr lang="en-US" altLang="en-US" sz="2800" dirty="0">
              <a:ea typeface="ＭＳ Ｐゴシック" panose="020B0600070205080204" pitchFamily="34" charset="-128"/>
            </a:endParaRPr>
          </a:p>
          <a:p>
            <a:pPr lvl="1" eaLnBrk="1" hangingPunct="1">
              <a:lnSpc>
                <a:spcPct val="90000"/>
              </a:lnSpc>
            </a:pPr>
            <a:r>
              <a:rPr lang="en-US" altLang="en-US" sz="2400" dirty="0">
                <a:ea typeface="ＭＳ Ｐゴシック" panose="020B0600070205080204" pitchFamily="34" charset="-128"/>
              </a:rPr>
              <a:t>Fractures of the metatarsals are common among dancers, especially ballet dancers.</a:t>
            </a:r>
          </a:p>
          <a:p>
            <a:pPr eaLnBrk="1" hangingPunct="1">
              <a:lnSpc>
                <a:spcPct val="90000"/>
              </a:lnSpc>
            </a:pPr>
            <a:endParaRPr lang="en-US" altLang="en-US" sz="2800" dirty="0">
              <a:ea typeface="ＭＳ Ｐゴシック" panose="020B0600070205080204" pitchFamily="34" charset="-128"/>
            </a:endParaRPr>
          </a:p>
          <a:p>
            <a:pPr eaLnBrk="1" hangingPunct="1">
              <a:lnSpc>
                <a:spcPct val="90000"/>
              </a:lnSpc>
            </a:pPr>
            <a:r>
              <a:rPr lang="en-US" altLang="en-US" sz="2800" dirty="0">
                <a:ea typeface="ＭＳ Ｐゴシック" panose="020B0600070205080204" pitchFamily="34" charset="-128"/>
              </a:rPr>
              <a:t>The arrangement of </a:t>
            </a:r>
            <a:r>
              <a:rPr lang="en-US" altLang="en-US" sz="2800" i="1" dirty="0">
                <a:ea typeface="ＭＳ Ｐゴシック" panose="020B0600070205080204" pitchFamily="34" charset="-128"/>
              </a:rPr>
              <a:t>phalanges</a:t>
            </a:r>
            <a:r>
              <a:rPr lang="en-US" altLang="en-US" sz="2800" dirty="0">
                <a:ea typeface="ＭＳ Ｐゴシック" panose="020B0600070205080204" pitchFamily="34" charset="-128"/>
              </a:rPr>
              <a:t> in the </a:t>
            </a:r>
            <a:r>
              <a:rPr lang="en-US" altLang="en-US" sz="2800" i="1" dirty="0">
                <a:ea typeface="ＭＳ Ｐゴシック" panose="020B0600070205080204" pitchFamily="34" charset="-128"/>
              </a:rPr>
              <a:t>toes</a:t>
            </a:r>
            <a:r>
              <a:rPr lang="en-US" altLang="en-US" sz="2800" dirty="0">
                <a:ea typeface="ＭＳ Ｐゴシック" panose="020B0600070205080204" pitchFamily="34" charset="-128"/>
              </a:rPr>
              <a:t> is the same as that described for the fingers and thumb above - fourteen bones in each foot</a:t>
            </a:r>
          </a:p>
        </p:txBody>
      </p:sp>
      <p:sp>
        <p:nvSpPr>
          <p:cNvPr id="131075" name="Slide Number Placeholder 5">
            <a:extLst>
              <a:ext uri="{FF2B5EF4-FFF2-40B4-BE49-F238E27FC236}">
                <a16:creationId xmlns:a16="http://schemas.microsoft.com/office/drawing/2014/main" id="{FC752E18-DFFC-E8A4-E844-00D113F932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3889CD2-FFB7-0D4E-90C6-3FA14AC7B325}" type="slidenum">
              <a:rPr lang="en-US" altLang="en-US" sz="1200">
                <a:solidFill>
                  <a:srgbClr val="898989"/>
                </a:solidFill>
                <a:latin typeface="Arial" panose="020B0604020202020204" pitchFamily="34" charset="0"/>
              </a:rPr>
              <a:pPr>
                <a:spcBef>
                  <a:spcPct val="0"/>
                </a:spcBef>
                <a:buFontTx/>
                <a:buNone/>
              </a:pPr>
              <a:t>49</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a:extLst>
              <a:ext uri="{FF2B5EF4-FFF2-40B4-BE49-F238E27FC236}">
                <a16:creationId xmlns:a16="http://schemas.microsoft.com/office/drawing/2014/main" id="{4AFB7B3C-BEA0-BDDF-81E6-82251E383D08}"/>
              </a:ext>
            </a:extLst>
          </p:cNvPr>
          <p:cNvSpPr>
            <a:spLocks noGrp="1" noChangeArrowheads="1"/>
          </p:cNvSpPr>
          <p:nvPr>
            <p:ph type="title"/>
          </p:nvPr>
        </p:nvSpPr>
        <p:spPr>
          <a:xfrm>
            <a:off x="685800" y="228600"/>
            <a:ext cx="7772400" cy="1143000"/>
          </a:xfrm>
        </p:spPr>
        <p:txBody>
          <a:bodyPr rtlCol="0">
            <a:normAutofit/>
          </a:bodyPr>
          <a:lstStyle/>
          <a:p>
            <a:pPr eaLnBrk="1" fontAlgn="auto" hangingPunct="1">
              <a:lnSpc>
                <a:spcPct val="80000"/>
              </a:lnSpc>
              <a:spcAft>
                <a:spcPts val="0"/>
              </a:spcAft>
              <a:defRPr/>
            </a:pPr>
            <a:r>
              <a:rPr lang="en-US" dirty="0">
                <a:ea typeface="+mj-ea"/>
              </a:rPr>
              <a:t> Bone Surface Markings</a:t>
            </a:r>
          </a:p>
        </p:txBody>
      </p:sp>
      <p:sp>
        <p:nvSpPr>
          <p:cNvPr id="392195" name="Rectangle 3">
            <a:extLst>
              <a:ext uri="{FF2B5EF4-FFF2-40B4-BE49-F238E27FC236}">
                <a16:creationId xmlns:a16="http://schemas.microsoft.com/office/drawing/2014/main" id="{533AF5D6-1D73-40E3-1CDD-949FAB8D61DD}"/>
              </a:ext>
            </a:extLst>
          </p:cNvPr>
          <p:cNvSpPr>
            <a:spLocks noGrp="1" noChangeArrowheads="1"/>
          </p:cNvSpPr>
          <p:nvPr>
            <p:ph idx="1"/>
          </p:nvPr>
        </p:nvSpPr>
        <p:spPr>
          <a:xfrm>
            <a:off x="228600" y="2073321"/>
            <a:ext cx="6999288" cy="3554413"/>
          </a:xfrm>
        </p:spPr>
        <p:txBody>
          <a:bodyPr rtlCol="0">
            <a:normAutofit/>
          </a:bodyPr>
          <a:lstStyle/>
          <a:p>
            <a:pPr eaLnBrk="1" fontAlgn="auto" hangingPunct="1">
              <a:lnSpc>
                <a:spcPct val="90000"/>
              </a:lnSpc>
              <a:spcAft>
                <a:spcPts val="0"/>
              </a:spcAft>
              <a:defRPr/>
            </a:pPr>
            <a:r>
              <a:rPr lang="en-US" sz="2400" dirty="0">
                <a:ea typeface="+mn-ea"/>
              </a:rPr>
              <a:t>Foramen = opening or hole</a:t>
            </a:r>
          </a:p>
          <a:p>
            <a:pPr eaLnBrk="1" fontAlgn="auto" hangingPunct="1">
              <a:lnSpc>
                <a:spcPct val="90000"/>
              </a:lnSpc>
              <a:spcAft>
                <a:spcPts val="0"/>
              </a:spcAft>
              <a:defRPr/>
            </a:pPr>
            <a:r>
              <a:rPr lang="en-US" sz="2400" dirty="0">
                <a:ea typeface="+mn-ea"/>
              </a:rPr>
              <a:t>Fossa = shallow depression</a:t>
            </a:r>
          </a:p>
          <a:p>
            <a:pPr eaLnBrk="1" fontAlgn="auto" hangingPunct="1">
              <a:lnSpc>
                <a:spcPct val="90000"/>
              </a:lnSpc>
              <a:spcAft>
                <a:spcPts val="0"/>
              </a:spcAft>
              <a:defRPr/>
            </a:pPr>
            <a:r>
              <a:rPr lang="en-US" sz="2400" dirty="0">
                <a:ea typeface="+mn-ea"/>
              </a:rPr>
              <a:t>Sulcus = groove</a:t>
            </a:r>
          </a:p>
          <a:p>
            <a:pPr eaLnBrk="1" fontAlgn="auto" hangingPunct="1">
              <a:lnSpc>
                <a:spcPct val="90000"/>
              </a:lnSpc>
              <a:spcAft>
                <a:spcPts val="0"/>
              </a:spcAft>
              <a:defRPr/>
            </a:pPr>
            <a:r>
              <a:rPr lang="en-US" sz="2400" dirty="0">
                <a:ea typeface="+mn-ea"/>
              </a:rPr>
              <a:t>Meatus = tubelike passageway or canal</a:t>
            </a:r>
          </a:p>
          <a:p>
            <a:pPr eaLnBrk="1" fontAlgn="auto" hangingPunct="1">
              <a:lnSpc>
                <a:spcPct val="90000"/>
              </a:lnSpc>
              <a:spcAft>
                <a:spcPts val="0"/>
              </a:spcAft>
              <a:defRPr/>
            </a:pPr>
            <a:r>
              <a:rPr lang="en-US" sz="2400" dirty="0">
                <a:ea typeface="+mn-ea"/>
              </a:rPr>
              <a:t>Condyle = large, round protuberance</a:t>
            </a:r>
          </a:p>
          <a:p>
            <a:pPr eaLnBrk="1" fontAlgn="auto" hangingPunct="1">
              <a:lnSpc>
                <a:spcPct val="90000"/>
              </a:lnSpc>
              <a:spcAft>
                <a:spcPts val="0"/>
              </a:spcAft>
              <a:defRPr/>
            </a:pPr>
            <a:r>
              <a:rPr lang="en-US" sz="2400" dirty="0">
                <a:ea typeface="+mn-ea"/>
              </a:rPr>
              <a:t>Facet = smooth flat articular surface</a:t>
            </a:r>
          </a:p>
          <a:p>
            <a:pPr eaLnBrk="1" fontAlgn="auto" hangingPunct="1">
              <a:lnSpc>
                <a:spcPct val="90000"/>
              </a:lnSpc>
              <a:spcAft>
                <a:spcPts val="0"/>
              </a:spcAft>
              <a:defRPr/>
            </a:pPr>
            <a:r>
              <a:rPr lang="en-US" sz="2400" dirty="0">
                <a:ea typeface="+mn-ea"/>
              </a:rPr>
              <a:t>Trochanter = very large projection</a:t>
            </a:r>
          </a:p>
          <a:p>
            <a:pPr eaLnBrk="1" fontAlgn="auto" hangingPunct="1">
              <a:lnSpc>
                <a:spcPct val="90000"/>
              </a:lnSpc>
              <a:spcAft>
                <a:spcPts val="0"/>
              </a:spcAft>
              <a:defRPr/>
            </a:pPr>
            <a:r>
              <a:rPr lang="en-US" sz="2400" dirty="0">
                <a:ea typeface="+mn-ea"/>
              </a:rPr>
              <a:t>Tuberosity = large, rounded, roughened projection</a:t>
            </a:r>
          </a:p>
        </p:txBody>
      </p:sp>
      <p:sp>
        <p:nvSpPr>
          <p:cNvPr id="30723" name="Slide Number Placeholder 5">
            <a:extLst>
              <a:ext uri="{FF2B5EF4-FFF2-40B4-BE49-F238E27FC236}">
                <a16:creationId xmlns:a16="http://schemas.microsoft.com/office/drawing/2014/main" id="{2A07A18E-8450-1931-B20D-D45913C0CDF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C2D84E65-9120-E345-8627-136510707619}" type="slidenum">
              <a:rPr lang="en-US" altLang="en-US" sz="1200">
                <a:solidFill>
                  <a:srgbClr val="898989"/>
                </a:solidFill>
                <a:latin typeface="Arial" panose="020B0604020202020204" pitchFamily="34" charset="0"/>
              </a:rPr>
              <a:pPr>
                <a:spcBef>
                  <a:spcPct val="0"/>
                </a:spcBef>
                <a:buFontTx/>
                <a:buNone/>
              </a:pPr>
              <a:t>5</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3">
            <a:extLst>
              <a:ext uri="{FF2B5EF4-FFF2-40B4-BE49-F238E27FC236}">
                <a16:creationId xmlns:a16="http://schemas.microsoft.com/office/drawing/2014/main" id="{92AA0E54-7D3F-66B3-8EAE-3C46F726987C}"/>
              </a:ext>
            </a:extLst>
          </p:cNvPr>
          <p:cNvSpPr>
            <a:spLocks noGrp="1" noChangeArrowheads="1"/>
          </p:cNvSpPr>
          <p:nvPr>
            <p:ph type="title"/>
          </p:nvPr>
        </p:nvSpPr>
        <p:spPr>
          <a:xfrm>
            <a:off x="754063" y="228600"/>
            <a:ext cx="2454275" cy="777875"/>
          </a:xfrm>
          <a:solidFill>
            <a:schemeClr val="bg1"/>
          </a:solidFill>
        </p:spPr>
        <p:txBody>
          <a:bodyPr/>
          <a:lstStyle/>
          <a:p>
            <a:pPr eaLnBrk="1" hangingPunct="1"/>
            <a:r>
              <a:rPr lang="en-US" altLang="en-US">
                <a:ea typeface="ＭＳ Ｐゴシック" panose="020B0600070205080204" pitchFamily="34" charset="-128"/>
              </a:rPr>
              <a:t>Tarsus</a:t>
            </a:r>
          </a:p>
        </p:txBody>
      </p:sp>
      <p:sp>
        <p:nvSpPr>
          <p:cNvPr id="133122" name="Rectangle 4">
            <a:extLst>
              <a:ext uri="{FF2B5EF4-FFF2-40B4-BE49-F238E27FC236}">
                <a16:creationId xmlns:a16="http://schemas.microsoft.com/office/drawing/2014/main" id="{8F58A240-1B3F-5CC6-6F40-6737F4811701}"/>
              </a:ext>
            </a:extLst>
          </p:cNvPr>
          <p:cNvSpPr>
            <a:spLocks noGrp="1" noChangeArrowheads="1"/>
          </p:cNvSpPr>
          <p:nvPr>
            <p:ph type="body" sz="half" idx="2"/>
          </p:nvPr>
        </p:nvSpPr>
        <p:spPr>
          <a:xfrm>
            <a:off x="228600" y="1731944"/>
            <a:ext cx="3505200" cy="3962400"/>
          </a:xfrm>
        </p:spPr>
        <p:txBody>
          <a:bodyPr/>
          <a:lstStyle/>
          <a:p>
            <a:pPr eaLnBrk="1" hangingPunct="1">
              <a:lnSpc>
                <a:spcPct val="80000"/>
              </a:lnSpc>
            </a:pPr>
            <a:r>
              <a:rPr lang="en-US" altLang="en-US" sz="2800" dirty="0">
                <a:ea typeface="ＭＳ Ｐゴシック" panose="020B0600070205080204" pitchFamily="34" charset="-128"/>
              </a:rPr>
              <a:t>Proximal region of foot (contains 7 tarsal bones)</a:t>
            </a:r>
          </a:p>
          <a:p>
            <a:pPr eaLnBrk="1" hangingPunct="1">
              <a:lnSpc>
                <a:spcPct val="80000"/>
              </a:lnSpc>
            </a:pPr>
            <a:r>
              <a:rPr lang="en-US" altLang="en-US" sz="2800" dirty="0">
                <a:ea typeface="ＭＳ Ｐゴシック" panose="020B0600070205080204" pitchFamily="34" charset="-128"/>
              </a:rPr>
              <a:t>Talus = ankle bone (articulates with tibia &amp; fibula)</a:t>
            </a:r>
          </a:p>
          <a:p>
            <a:pPr eaLnBrk="1" hangingPunct="1">
              <a:lnSpc>
                <a:spcPct val="80000"/>
              </a:lnSpc>
            </a:pPr>
            <a:r>
              <a:rPr lang="en-US" altLang="en-US" sz="2800" dirty="0">
                <a:ea typeface="ＭＳ Ｐゴシック" panose="020B0600070205080204" pitchFamily="34" charset="-128"/>
              </a:rPr>
              <a:t>Calcaneus - heel bone</a:t>
            </a:r>
          </a:p>
        </p:txBody>
      </p:sp>
      <p:sp>
        <p:nvSpPr>
          <p:cNvPr id="133123" name="Slide Number Placeholder 6">
            <a:extLst>
              <a:ext uri="{FF2B5EF4-FFF2-40B4-BE49-F238E27FC236}">
                <a16:creationId xmlns:a16="http://schemas.microsoft.com/office/drawing/2014/main" id="{80853F6B-D71C-0A58-1D52-9813FADF725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6FEB614C-7E39-2B40-AFF3-72B3DC5B4955}" type="slidenum">
              <a:rPr lang="en-US" altLang="en-US" sz="1200">
                <a:solidFill>
                  <a:srgbClr val="898989"/>
                </a:solidFill>
                <a:latin typeface="Arial" panose="020B0604020202020204" pitchFamily="34" charset="0"/>
              </a:rPr>
              <a:pPr>
                <a:spcBef>
                  <a:spcPct val="0"/>
                </a:spcBef>
                <a:buFontTx/>
                <a:buNone/>
              </a:pPr>
              <a:t>50</a:t>
            </a:fld>
            <a:endParaRPr lang="en-US" altLang="en-US" sz="1200">
              <a:solidFill>
                <a:srgbClr val="898989"/>
              </a:solidFill>
              <a:latin typeface="Arial" panose="020B0604020202020204" pitchFamily="34" charset="0"/>
            </a:endParaRPr>
          </a:p>
        </p:txBody>
      </p:sp>
      <p:pic>
        <p:nvPicPr>
          <p:cNvPr id="133124" name="Picture 2" descr="w0215-nc">
            <a:extLst>
              <a:ext uri="{FF2B5EF4-FFF2-40B4-BE49-F238E27FC236}">
                <a16:creationId xmlns:a16="http://schemas.microsoft.com/office/drawing/2014/main" id="{26F2A384-E400-348A-9179-20DE50687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937" b="18059"/>
          <a:stretch>
            <a:fillRect/>
          </a:stretch>
        </p:blipFill>
        <p:spPr bwMode="auto">
          <a:xfrm>
            <a:off x="3886200" y="0"/>
            <a:ext cx="5257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4" descr="w0216-nc">
            <a:extLst>
              <a:ext uri="{FF2B5EF4-FFF2-40B4-BE49-F238E27FC236}">
                <a16:creationId xmlns:a16="http://schemas.microsoft.com/office/drawing/2014/main" id="{005847D0-3690-086F-32BD-ADDF8D21B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489450"/>
            <a:ext cx="4724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0457737C-573B-FBA3-1F0D-EA22445BC2C2}"/>
              </a:ext>
            </a:extLst>
          </p:cNvPr>
          <p:cNvSpPr>
            <a:spLocks noGrp="1" noChangeArrowheads="1"/>
          </p:cNvSpPr>
          <p:nvPr>
            <p:ph type="title"/>
          </p:nvPr>
        </p:nvSpPr>
        <p:spPr>
          <a:xfrm>
            <a:off x="1143000" y="228600"/>
            <a:ext cx="6953250" cy="838200"/>
          </a:xfrm>
        </p:spPr>
        <p:txBody>
          <a:bodyPr/>
          <a:lstStyle/>
          <a:p>
            <a:pPr eaLnBrk="1" hangingPunct="1"/>
            <a:r>
              <a:rPr lang="en-US" altLang="en-US">
                <a:ea typeface="ＭＳ Ｐゴシック" panose="020B0600070205080204" pitchFamily="34" charset="-128"/>
              </a:rPr>
              <a:t>Arches of the Foot</a:t>
            </a:r>
          </a:p>
        </p:txBody>
      </p:sp>
      <p:sp>
        <p:nvSpPr>
          <p:cNvPr id="135170" name="Rectangle 3">
            <a:extLst>
              <a:ext uri="{FF2B5EF4-FFF2-40B4-BE49-F238E27FC236}">
                <a16:creationId xmlns:a16="http://schemas.microsoft.com/office/drawing/2014/main" id="{007AC4CE-517D-2D2A-4E1D-BF1CF4BC8BF0}"/>
              </a:ext>
            </a:extLst>
          </p:cNvPr>
          <p:cNvSpPr>
            <a:spLocks noGrp="1" noChangeArrowheads="1"/>
          </p:cNvSpPr>
          <p:nvPr>
            <p:ph type="body" sz="half" idx="1"/>
          </p:nvPr>
        </p:nvSpPr>
        <p:spPr>
          <a:xfrm>
            <a:off x="685800" y="838200"/>
            <a:ext cx="7772400" cy="2971800"/>
          </a:xfrm>
        </p:spPr>
        <p:txBody>
          <a:bodyPr/>
          <a:lstStyle/>
          <a:p>
            <a:pPr eaLnBrk="1" hangingPunct="1"/>
            <a:r>
              <a:rPr lang="en-US" altLang="en-US" sz="2800">
                <a:ea typeface="ＭＳ Ｐゴシック" panose="020B0600070205080204" pitchFamily="34" charset="-128"/>
              </a:rPr>
              <a:t>Function</a:t>
            </a:r>
          </a:p>
          <a:p>
            <a:pPr lvl="1" eaLnBrk="1" hangingPunct="1"/>
            <a:r>
              <a:rPr lang="en-US" altLang="en-US" sz="2400">
                <a:ea typeface="ＭＳ Ｐゴシック" panose="020B0600070205080204" pitchFamily="34" charset="-128"/>
              </a:rPr>
              <a:t>distribute body weight over foot</a:t>
            </a:r>
          </a:p>
          <a:p>
            <a:pPr lvl="1" eaLnBrk="1" hangingPunct="1"/>
            <a:r>
              <a:rPr lang="en-US" altLang="en-US" sz="2400">
                <a:ea typeface="ＭＳ Ｐゴシック" panose="020B0600070205080204" pitchFamily="34" charset="-128"/>
              </a:rPr>
              <a:t>yield &amp; spring back when weight is lifted</a:t>
            </a:r>
          </a:p>
          <a:p>
            <a:pPr eaLnBrk="1" hangingPunct="1"/>
            <a:r>
              <a:rPr lang="en-US" altLang="en-US" sz="2800">
                <a:ea typeface="ＭＳ Ｐゴシック" panose="020B0600070205080204" pitchFamily="34" charset="-128"/>
              </a:rPr>
              <a:t>Longitudinal arches along each side of foot</a:t>
            </a:r>
          </a:p>
          <a:p>
            <a:pPr eaLnBrk="1" hangingPunct="1"/>
            <a:r>
              <a:rPr lang="en-US" altLang="en-US" sz="2800">
                <a:ea typeface="ＭＳ Ｐゴシック" panose="020B0600070205080204" pitchFamily="34" charset="-128"/>
              </a:rPr>
              <a:t>Transverse arch across midfoot region</a:t>
            </a:r>
          </a:p>
          <a:p>
            <a:pPr lvl="1" eaLnBrk="1" hangingPunct="1"/>
            <a:r>
              <a:rPr lang="en-US" altLang="en-US" sz="2400">
                <a:ea typeface="ＭＳ Ｐゴシック" panose="020B0600070205080204" pitchFamily="34" charset="-128"/>
              </a:rPr>
              <a:t>navicular, cuneiforms &amp; bases of metatarsals</a:t>
            </a:r>
          </a:p>
        </p:txBody>
      </p:sp>
      <p:sp>
        <p:nvSpPr>
          <p:cNvPr id="135171" name="Slide Number Placeholder 6">
            <a:extLst>
              <a:ext uri="{FF2B5EF4-FFF2-40B4-BE49-F238E27FC236}">
                <a16:creationId xmlns:a16="http://schemas.microsoft.com/office/drawing/2014/main" id="{88F3D6B0-4F87-4DD3-5C47-A6256F86E3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0D87258-789D-CA49-8F43-CB083DA401B7}" type="slidenum">
              <a:rPr lang="en-US" altLang="en-US" sz="1200">
                <a:solidFill>
                  <a:srgbClr val="898989"/>
                </a:solidFill>
                <a:latin typeface="Arial" panose="020B0604020202020204" pitchFamily="34" charset="0"/>
              </a:rPr>
              <a:pPr>
                <a:spcBef>
                  <a:spcPct val="0"/>
                </a:spcBef>
                <a:buFontTx/>
                <a:buNone/>
              </a:pPr>
              <a:t>51</a:t>
            </a:fld>
            <a:endParaRPr lang="en-US" altLang="en-US" sz="1200">
              <a:solidFill>
                <a:srgbClr val="898989"/>
              </a:solidFill>
              <a:latin typeface="Arial" panose="020B0604020202020204" pitchFamily="34" charset="0"/>
            </a:endParaRPr>
          </a:p>
        </p:txBody>
      </p:sp>
      <p:pic>
        <p:nvPicPr>
          <p:cNvPr id="135172" name="Picture 4" descr="w0216-nc">
            <a:extLst>
              <a:ext uri="{FF2B5EF4-FFF2-40B4-BE49-F238E27FC236}">
                <a16:creationId xmlns:a16="http://schemas.microsoft.com/office/drawing/2014/main" id="{77B572DC-84FE-DA41-9176-3D50E968C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810000"/>
            <a:ext cx="6019800"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82328FA4-D1D7-B85A-D53B-93E04EBD2503}"/>
              </a:ext>
            </a:extLst>
          </p:cNvPr>
          <p:cNvSpPr>
            <a:spLocks noGrp="1" noChangeArrowheads="1"/>
          </p:cNvSpPr>
          <p:nvPr>
            <p:ph type="title"/>
          </p:nvPr>
        </p:nvSpPr>
        <p:spPr>
          <a:xfrm>
            <a:off x="5867400" y="304800"/>
            <a:ext cx="2895600" cy="1447800"/>
          </a:xfrm>
        </p:spPr>
        <p:txBody>
          <a:bodyPr/>
          <a:lstStyle/>
          <a:p>
            <a:pPr eaLnBrk="1" hangingPunct="1"/>
            <a:r>
              <a:rPr lang="en-US" altLang="en-US">
                <a:ea typeface="ＭＳ Ｐゴシック" panose="020B0600070205080204" pitchFamily="34" charset="-128"/>
              </a:rPr>
              <a:t>The Skull</a:t>
            </a:r>
            <a:endParaRPr lang="en-US" altLang="en-US" sz="2800">
              <a:ea typeface="ＭＳ Ｐゴシック" panose="020B0600070205080204" pitchFamily="34" charset="-128"/>
            </a:endParaRPr>
          </a:p>
        </p:txBody>
      </p:sp>
      <p:sp>
        <p:nvSpPr>
          <p:cNvPr id="394243" name="Rectangle 3">
            <a:extLst>
              <a:ext uri="{FF2B5EF4-FFF2-40B4-BE49-F238E27FC236}">
                <a16:creationId xmlns:a16="http://schemas.microsoft.com/office/drawing/2014/main" id="{74000D33-A637-093C-3976-BA66AE45B399}"/>
              </a:ext>
            </a:extLst>
          </p:cNvPr>
          <p:cNvSpPr>
            <a:spLocks noGrp="1" noChangeArrowheads="1"/>
          </p:cNvSpPr>
          <p:nvPr>
            <p:ph type="body" sz="half" idx="1"/>
          </p:nvPr>
        </p:nvSpPr>
        <p:spPr>
          <a:xfrm>
            <a:off x="762001" y="4164013"/>
            <a:ext cx="7219950" cy="2192337"/>
          </a:xfrm>
        </p:spPr>
        <p:txBody>
          <a:bodyPr rtlCol="0">
            <a:normAutofit/>
          </a:bodyPr>
          <a:lstStyle/>
          <a:p>
            <a:pPr eaLnBrk="1" fontAlgn="auto" hangingPunct="1">
              <a:lnSpc>
                <a:spcPct val="90000"/>
              </a:lnSpc>
              <a:spcAft>
                <a:spcPts val="0"/>
              </a:spcAft>
              <a:defRPr/>
            </a:pPr>
            <a:r>
              <a:rPr lang="en-US" sz="2400" dirty="0">
                <a:ea typeface="+mn-ea"/>
              </a:rPr>
              <a:t>8 Cranial bones</a:t>
            </a:r>
          </a:p>
          <a:p>
            <a:pPr lvl="1" eaLnBrk="1" fontAlgn="auto" hangingPunct="1">
              <a:lnSpc>
                <a:spcPct val="90000"/>
              </a:lnSpc>
              <a:spcAft>
                <a:spcPts val="0"/>
              </a:spcAft>
              <a:defRPr/>
            </a:pPr>
            <a:r>
              <a:rPr lang="en-US" sz="2000" dirty="0">
                <a:ea typeface="+mn-ea"/>
              </a:rPr>
              <a:t>protect brain &amp; house ear ossicles</a:t>
            </a:r>
          </a:p>
          <a:p>
            <a:pPr lvl="1" eaLnBrk="1" fontAlgn="auto" hangingPunct="1">
              <a:lnSpc>
                <a:spcPct val="90000"/>
              </a:lnSpc>
              <a:spcAft>
                <a:spcPts val="0"/>
              </a:spcAft>
              <a:defRPr/>
            </a:pPr>
            <a:r>
              <a:rPr lang="en-US" sz="2000" dirty="0">
                <a:ea typeface="+mn-ea"/>
              </a:rPr>
              <a:t>muscle attachment for jaw, neck &amp; facial muscles</a:t>
            </a:r>
          </a:p>
          <a:p>
            <a:pPr eaLnBrk="1" fontAlgn="auto" hangingPunct="1">
              <a:lnSpc>
                <a:spcPct val="90000"/>
              </a:lnSpc>
              <a:spcAft>
                <a:spcPts val="0"/>
              </a:spcAft>
              <a:defRPr/>
            </a:pPr>
            <a:r>
              <a:rPr lang="en-US" sz="2400" dirty="0">
                <a:ea typeface="+mn-ea"/>
              </a:rPr>
              <a:t>14 Facial bones</a:t>
            </a:r>
          </a:p>
          <a:p>
            <a:pPr lvl="1" eaLnBrk="1" fontAlgn="auto" hangingPunct="1">
              <a:lnSpc>
                <a:spcPct val="90000"/>
              </a:lnSpc>
              <a:spcAft>
                <a:spcPts val="0"/>
              </a:spcAft>
              <a:defRPr/>
            </a:pPr>
            <a:r>
              <a:rPr lang="en-US" sz="2000" dirty="0">
                <a:ea typeface="+mn-ea"/>
              </a:rPr>
              <a:t>protect delicate sense organs -- smell, taste, vision</a:t>
            </a:r>
          </a:p>
          <a:p>
            <a:pPr lvl="1" eaLnBrk="1" fontAlgn="auto" hangingPunct="1">
              <a:lnSpc>
                <a:spcPct val="90000"/>
              </a:lnSpc>
              <a:spcAft>
                <a:spcPts val="0"/>
              </a:spcAft>
              <a:defRPr/>
            </a:pPr>
            <a:r>
              <a:rPr lang="en-US" sz="2000" dirty="0">
                <a:ea typeface="+mn-ea"/>
              </a:rPr>
              <a:t>support entrances to digestive and respiratory systems</a:t>
            </a:r>
          </a:p>
        </p:txBody>
      </p:sp>
      <p:sp>
        <p:nvSpPr>
          <p:cNvPr id="32771" name="Slide Number Placeholder 6">
            <a:extLst>
              <a:ext uri="{FF2B5EF4-FFF2-40B4-BE49-F238E27FC236}">
                <a16:creationId xmlns:a16="http://schemas.microsoft.com/office/drawing/2014/main" id="{A927BEFE-5128-FC1E-7404-409FCC1DA4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5ED0649F-4E31-E846-94B5-113D26BB4240}" type="slidenum">
              <a:rPr lang="en-US" altLang="en-US" sz="1200">
                <a:solidFill>
                  <a:srgbClr val="898989"/>
                </a:solidFill>
                <a:latin typeface="Arial" panose="020B0604020202020204" pitchFamily="34" charset="0"/>
              </a:rPr>
              <a:pPr>
                <a:spcBef>
                  <a:spcPct val="0"/>
                </a:spcBef>
                <a:buFontTx/>
                <a:buNone/>
              </a:pPr>
              <a:t>6</a:t>
            </a:fld>
            <a:endParaRPr lang="en-US" altLang="en-US" sz="1200">
              <a:solidFill>
                <a:srgbClr val="898989"/>
              </a:solidFill>
              <a:latin typeface="Arial" panose="020B0604020202020204" pitchFamily="34" charset="0"/>
            </a:endParaRPr>
          </a:p>
        </p:txBody>
      </p:sp>
      <p:pic>
        <p:nvPicPr>
          <p:cNvPr id="32772" name="Picture 4" descr="w0171-nc">
            <a:extLst>
              <a:ext uri="{FF2B5EF4-FFF2-40B4-BE49-F238E27FC236}">
                <a16:creationId xmlns:a16="http://schemas.microsoft.com/office/drawing/2014/main" id="{5A7787ED-F60C-D676-B0C2-804547927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
            <a:ext cx="46482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CA6113BE-CD84-6DB0-2BFE-0CE8FA010FA7}"/>
              </a:ext>
            </a:extLst>
          </p:cNvPr>
          <p:cNvSpPr>
            <a:spLocks noGrp="1" noChangeArrowheads="1"/>
          </p:cNvSpPr>
          <p:nvPr>
            <p:ph type="title"/>
          </p:nvPr>
        </p:nvSpPr>
        <p:spPr>
          <a:xfrm>
            <a:off x="1093788" y="152400"/>
            <a:ext cx="6956425" cy="1143000"/>
          </a:xfrm>
        </p:spPr>
        <p:txBody>
          <a:bodyPr/>
          <a:lstStyle/>
          <a:p>
            <a:pPr eaLnBrk="1" hangingPunct="1"/>
            <a:r>
              <a:rPr lang="en-US" altLang="en-US">
                <a:ea typeface="ＭＳ Ｐゴシック" panose="020B0600070205080204" pitchFamily="34" charset="-128"/>
              </a:rPr>
              <a:t>Sphenoid in Anterior View</a:t>
            </a:r>
          </a:p>
        </p:txBody>
      </p:sp>
      <p:sp>
        <p:nvSpPr>
          <p:cNvPr id="34818" name="Rectangle 3">
            <a:extLst>
              <a:ext uri="{FF2B5EF4-FFF2-40B4-BE49-F238E27FC236}">
                <a16:creationId xmlns:a16="http://schemas.microsoft.com/office/drawing/2014/main" id="{E06E0F8D-8D8A-89E9-DB24-DC5CEB520386}"/>
              </a:ext>
            </a:extLst>
          </p:cNvPr>
          <p:cNvSpPr>
            <a:spLocks noGrp="1" noChangeArrowheads="1"/>
          </p:cNvSpPr>
          <p:nvPr>
            <p:ph type="body" sz="half" idx="2"/>
          </p:nvPr>
        </p:nvSpPr>
        <p:spPr>
          <a:xfrm>
            <a:off x="685800" y="4724400"/>
            <a:ext cx="8458200" cy="1981200"/>
          </a:xfrm>
        </p:spPr>
        <p:txBody>
          <a:bodyPr/>
          <a:lstStyle/>
          <a:p>
            <a:pPr eaLnBrk="1" hangingPunct="1"/>
            <a:r>
              <a:rPr lang="en-US" altLang="en-US" sz="2800" dirty="0">
                <a:ea typeface="ＭＳ Ｐゴシック" panose="020B0600070205080204" pitchFamily="34" charset="-128"/>
              </a:rPr>
              <a:t>Body is a cubelike portion holding sphenoid sinuses</a:t>
            </a:r>
            <a:endParaRPr lang="en-US" altLang="en-US" sz="2800" b="1" dirty="0">
              <a:ea typeface="ＭＳ Ｐゴシック" panose="020B0600070205080204" pitchFamily="34" charset="-128"/>
            </a:endParaRPr>
          </a:p>
          <a:p>
            <a:pPr eaLnBrk="1" hangingPunct="1"/>
            <a:r>
              <a:rPr lang="en-US" altLang="en-US" sz="2800" dirty="0">
                <a:ea typeface="ＭＳ Ｐゴシック" panose="020B0600070205080204" pitchFamily="34" charset="-128"/>
              </a:rPr>
              <a:t>Greater and lesser wings</a:t>
            </a:r>
          </a:p>
        </p:txBody>
      </p:sp>
      <p:sp>
        <p:nvSpPr>
          <p:cNvPr id="34819" name="Slide Number Placeholder 6">
            <a:extLst>
              <a:ext uri="{FF2B5EF4-FFF2-40B4-BE49-F238E27FC236}">
                <a16:creationId xmlns:a16="http://schemas.microsoft.com/office/drawing/2014/main" id="{55FA4B54-EE65-A1C2-DAF4-DEC922A3FB2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E2449DDE-BBA5-4942-8B6B-91B9316DE7F0}" type="slidenum">
              <a:rPr lang="en-US" altLang="en-US" sz="1200">
                <a:solidFill>
                  <a:srgbClr val="898989"/>
                </a:solidFill>
                <a:latin typeface="Arial" panose="020B0604020202020204" pitchFamily="34" charset="0"/>
              </a:rPr>
              <a:pPr>
                <a:spcBef>
                  <a:spcPct val="0"/>
                </a:spcBef>
                <a:buFontTx/>
                <a:buNone/>
              </a:pPr>
              <a:t>7</a:t>
            </a:fld>
            <a:endParaRPr lang="en-US" altLang="en-US" sz="1200">
              <a:solidFill>
                <a:srgbClr val="898989"/>
              </a:solidFill>
              <a:latin typeface="Arial" panose="020B0604020202020204" pitchFamily="34" charset="0"/>
            </a:endParaRPr>
          </a:p>
        </p:txBody>
      </p:sp>
      <p:pic>
        <p:nvPicPr>
          <p:cNvPr id="34820" name="Picture 4" descr="w0176-nc">
            <a:extLst>
              <a:ext uri="{FF2B5EF4-FFF2-40B4-BE49-F238E27FC236}">
                <a16:creationId xmlns:a16="http://schemas.microsoft.com/office/drawing/2014/main" id="{59CFAB0A-D1E7-28B9-F635-7DF8EE38E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84275"/>
            <a:ext cx="8686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968C4F81-C918-FC9D-BE53-98466761CA6F}"/>
              </a:ext>
            </a:extLst>
          </p:cNvPr>
          <p:cNvSpPr>
            <a:spLocks noGrp="1" noChangeArrowheads="1"/>
          </p:cNvSpPr>
          <p:nvPr>
            <p:ph type="title"/>
          </p:nvPr>
        </p:nvSpPr>
        <p:spPr>
          <a:xfrm>
            <a:off x="685800" y="-76200"/>
            <a:ext cx="7772400" cy="1143000"/>
          </a:xfrm>
        </p:spPr>
        <p:txBody>
          <a:bodyPr/>
          <a:lstStyle/>
          <a:p>
            <a:pPr eaLnBrk="1" hangingPunct="1"/>
            <a:r>
              <a:rPr lang="en-US" altLang="en-US">
                <a:ea typeface="ＭＳ Ｐゴシック" panose="020B0600070205080204" pitchFamily="34" charset="-128"/>
              </a:rPr>
              <a:t>Sphenoid from Superior View</a:t>
            </a:r>
          </a:p>
        </p:txBody>
      </p:sp>
      <p:sp>
        <p:nvSpPr>
          <p:cNvPr id="407555" name="Rectangle 3">
            <a:extLst>
              <a:ext uri="{FF2B5EF4-FFF2-40B4-BE49-F238E27FC236}">
                <a16:creationId xmlns:a16="http://schemas.microsoft.com/office/drawing/2014/main" id="{9B14C945-5055-F70E-45CF-0AB240AA0CDF}"/>
              </a:ext>
            </a:extLst>
          </p:cNvPr>
          <p:cNvSpPr>
            <a:spLocks noGrp="1" noChangeArrowheads="1"/>
          </p:cNvSpPr>
          <p:nvPr>
            <p:ph type="body" sz="half" idx="2"/>
          </p:nvPr>
        </p:nvSpPr>
        <p:spPr>
          <a:xfrm>
            <a:off x="1524000" y="5105400"/>
            <a:ext cx="7086600" cy="1295400"/>
          </a:xfrm>
        </p:spPr>
        <p:txBody>
          <a:bodyPr rtlCol="0">
            <a:normAutofit/>
          </a:bodyPr>
          <a:lstStyle/>
          <a:p>
            <a:pPr eaLnBrk="1" fontAlgn="auto" hangingPunct="1">
              <a:lnSpc>
                <a:spcPct val="90000"/>
              </a:lnSpc>
              <a:spcAft>
                <a:spcPts val="0"/>
              </a:spcAft>
              <a:defRPr/>
            </a:pPr>
            <a:r>
              <a:rPr lang="en-US" sz="2800" dirty="0">
                <a:ea typeface="+mn-ea"/>
              </a:rPr>
              <a:t>Lesser wing &amp; greater wing</a:t>
            </a:r>
          </a:p>
          <a:p>
            <a:pPr eaLnBrk="1" fontAlgn="auto" hangingPunct="1">
              <a:lnSpc>
                <a:spcPct val="90000"/>
              </a:lnSpc>
              <a:spcAft>
                <a:spcPts val="0"/>
              </a:spcAft>
              <a:defRPr/>
            </a:pPr>
            <a:r>
              <a:rPr lang="en-US" sz="2800" dirty="0">
                <a:ea typeface="+mn-ea"/>
              </a:rPr>
              <a:t>Sella turcica holds pituitary gland</a:t>
            </a:r>
          </a:p>
        </p:txBody>
      </p:sp>
      <p:sp>
        <p:nvSpPr>
          <p:cNvPr id="36867" name="Slide Number Placeholder 6">
            <a:extLst>
              <a:ext uri="{FF2B5EF4-FFF2-40B4-BE49-F238E27FC236}">
                <a16:creationId xmlns:a16="http://schemas.microsoft.com/office/drawing/2014/main" id="{122FF871-E1BB-2CEF-605C-B4C985B17A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0708110-16C6-AA49-9D22-9474279E5E02}" type="slidenum">
              <a:rPr lang="en-US" altLang="en-US" sz="1200">
                <a:solidFill>
                  <a:srgbClr val="898989"/>
                </a:solidFill>
                <a:latin typeface="Arial" panose="020B0604020202020204" pitchFamily="34" charset="0"/>
              </a:rPr>
              <a:pPr>
                <a:spcBef>
                  <a:spcPct val="0"/>
                </a:spcBef>
                <a:buFontTx/>
                <a:buNone/>
              </a:pPr>
              <a:t>8</a:t>
            </a:fld>
            <a:endParaRPr lang="en-US" altLang="en-US" sz="1200">
              <a:solidFill>
                <a:srgbClr val="898989"/>
              </a:solidFill>
              <a:latin typeface="Arial" panose="020B0604020202020204" pitchFamily="34" charset="0"/>
            </a:endParaRPr>
          </a:p>
        </p:txBody>
      </p:sp>
      <p:pic>
        <p:nvPicPr>
          <p:cNvPr id="36868" name="Picture 4" descr="w0175_nc">
            <a:extLst>
              <a:ext uri="{FF2B5EF4-FFF2-40B4-BE49-F238E27FC236}">
                <a16:creationId xmlns:a16="http://schemas.microsoft.com/office/drawing/2014/main" id="{D0D49FC1-69F9-0CD1-35B9-CC20188FE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990600"/>
            <a:ext cx="526732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77BA5F7F-A1D9-0D62-9DEC-63B740C47DB0}"/>
              </a:ext>
            </a:extLst>
          </p:cNvPr>
          <p:cNvSpPr>
            <a:spLocks noGrp="1" noChangeArrowheads="1"/>
          </p:cNvSpPr>
          <p:nvPr>
            <p:ph type="title"/>
          </p:nvPr>
        </p:nvSpPr>
        <p:spPr>
          <a:xfrm>
            <a:off x="533400" y="0"/>
            <a:ext cx="8458200" cy="1143000"/>
          </a:xfrm>
        </p:spPr>
        <p:txBody>
          <a:bodyPr/>
          <a:lstStyle/>
          <a:p>
            <a:pPr eaLnBrk="1" hangingPunct="1"/>
            <a:r>
              <a:rPr lang="en-US" altLang="en-US">
                <a:ea typeface="ＭＳ Ｐゴシック" panose="020B0600070205080204" pitchFamily="34" charset="-128"/>
              </a:rPr>
              <a:t>Ethmoid bone</a:t>
            </a:r>
          </a:p>
        </p:txBody>
      </p:sp>
      <p:sp>
        <p:nvSpPr>
          <p:cNvPr id="38914" name="Rectangle 3">
            <a:extLst>
              <a:ext uri="{FF2B5EF4-FFF2-40B4-BE49-F238E27FC236}">
                <a16:creationId xmlns:a16="http://schemas.microsoft.com/office/drawing/2014/main" id="{BA68B800-75E3-04C4-D121-476C0DCEE34E}"/>
              </a:ext>
            </a:extLst>
          </p:cNvPr>
          <p:cNvSpPr>
            <a:spLocks noGrp="1" noChangeArrowheads="1"/>
          </p:cNvSpPr>
          <p:nvPr>
            <p:ph type="body" sz="half" idx="1"/>
          </p:nvPr>
        </p:nvSpPr>
        <p:spPr>
          <a:xfrm>
            <a:off x="304800" y="1066800"/>
            <a:ext cx="8686800" cy="2057400"/>
          </a:xfrm>
        </p:spPr>
        <p:txBody>
          <a:bodyPr/>
          <a:lstStyle/>
          <a:p>
            <a:pPr eaLnBrk="1" hangingPunct="1">
              <a:lnSpc>
                <a:spcPct val="90000"/>
              </a:lnSpc>
            </a:pPr>
            <a:r>
              <a:rPr lang="en-US" altLang="en-US" sz="2800">
                <a:ea typeface="ＭＳ Ｐゴシック" panose="020B0600070205080204" pitchFamily="34" charset="-128"/>
              </a:rPr>
              <a:t>Lateral masses contain ethmoid sinuses</a:t>
            </a:r>
            <a:endParaRPr lang="en-US" altLang="en-US" sz="2800" b="1">
              <a:ea typeface="ＭＳ Ｐゴシック" panose="020B0600070205080204" pitchFamily="34" charset="-128"/>
            </a:endParaRPr>
          </a:p>
          <a:p>
            <a:pPr eaLnBrk="1" hangingPunct="1">
              <a:lnSpc>
                <a:spcPct val="90000"/>
              </a:lnSpc>
            </a:pPr>
            <a:r>
              <a:rPr lang="en-US" altLang="en-US" sz="2800">
                <a:ea typeface="ＭＳ Ｐゴシック" panose="020B0600070205080204" pitchFamily="34" charset="-128"/>
              </a:rPr>
              <a:t>Perpendicular plate is upper part of nasal septum</a:t>
            </a:r>
          </a:p>
          <a:p>
            <a:pPr eaLnBrk="1" hangingPunct="1">
              <a:lnSpc>
                <a:spcPct val="90000"/>
              </a:lnSpc>
            </a:pPr>
            <a:r>
              <a:rPr lang="en-US" altLang="en-US" sz="2800">
                <a:ea typeface="ＭＳ Ｐゴシック" panose="020B0600070205080204" pitchFamily="34" charset="-128"/>
              </a:rPr>
              <a:t>Superior &amp; middle nasal concha or turbinates</a:t>
            </a:r>
          </a:p>
          <a:p>
            <a:pPr lvl="1" eaLnBrk="1" hangingPunct="1">
              <a:lnSpc>
                <a:spcPct val="90000"/>
              </a:lnSpc>
            </a:pPr>
            <a:r>
              <a:rPr lang="en-US" altLang="en-US" sz="2400">
                <a:ea typeface="ＭＳ Ｐゴシック" panose="020B0600070205080204" pitchFamily="34" charset="-128"/>
              </a:rPr>
              <a:t>filters &amp; warms air</a:t>
            </a:r>
          </a:p>
        </p:txBody>
      </p:sp>
      <p:sp>
        <p:nvSpPr>
          <p:cNvPr id="38915" name="Slide Number Placeholder 6">
            <a:extLst>
              <a:ext uri="{FF2B5EF4-FFF2-40B4-BE49-F238E27FC236}">
                <a16:creationId xmlns:a16="http://schemas.microsoft.com/office/drawing/2014/main" id="{EC16FD91-20FF-91B0-7FDB-76DACBC03FA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4B43BFE6-98FD-F740-A496-FAB2B939182E}" type="slidenum">
              <a:rPr lang="en-US" altLang="en-US" sz="1200">
                <a:solidFill>
                  <a:srgbClr val="898989"/>
                </a:solidFill>
                <a:latin typeface="Arial" panose="020B0604020202020204" pitchFamily="34" charset="0"/>
              </a:rPr>
              <a:pPr>
                <a:spcBef>
                  <a:spcPct val="0"/>
                </a:spcBef>
                <a:buFontTx/>
                <a:buNone/>
              </a:pPr>
              <a:t>9</a:t>
            </a:fld>
            <a:endParaRPr lang="en-US" altLang="en-US" sz="1200">
              <a:solidFill>
                <a:srgbClr val="898989"/>
              </a:solidFill>
              <a:latin typeface="Arial" panose="020B0604020202020204" pitchFamily="34" charset="0"/>
            </a:endParaRPr>
          </a:p>
        </p:txBody>
      </p:sp>
      <p:pic>
        <p:nvPicPr>
          <p:cNvPr id="38916" name="Picture 4" descr="w0177-nc">
            <a:extLst>
              <a:ext uri="{FF2B5EF4-FFF2-40B4-BE49-F238E27FC236}">
                <a16:creationId xmlns:a16="http://schemas.microsoft.com/office/drawing/2014/main" id="{31E364ED-63AC-D3F3-15A5-1D544245C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55" t="44205" r="46767" b="5072"/>
          <a:stretch>
            <a:fillRect/>
          </a:stretch>
        </p:blipFill>
        <p:spPr bwMode="auto">
          <a:xfrm>
            <a:off x="565150" y="2895600"/>
            <a:ext cx="32448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w0177-nc">
            <a:extLst>
              <a:ext uri="{FF2B5EF4-FFF2-40B4-BE49-F238E27FC236}">
                <a16:creationId xmlns:a16="http://schemas.microsoft.com/office/drawing/2014/main" id="{9AED5554-B8D0-FDB3-346B-CAAF4D59A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314" t="58838" b="13666"/>
          <a:stretch>
            <a:fillRect/>
          </a:stretch>
        </p:blipFill>
        <p:spPr bwMode="auto">
          <a:xfrm>
            <a:off x="4191000" y="2889250"/>
            <a:ext cx="472440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1103</TotalTime>
  <Words>1648</Words>
  <Application>Microsoft Macintosh PowerPoint</Application>
  <PresentationFormat>On-screen Show (4:3)</PresentationFormat>
  <Paragraphs>381</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ＭＳ Ｐゴシック</vt:lpstr>
      <vt:lpstr>Arial</vt:lpstr>
      <vt:lpstr>Calibri</vt:lpstr>
      <vt:lpstr>Times New</vt:lpstr>
      <vt:lpstr>Office Theme</vt:lpstr>
      <vt:lpstr>Axial and Appendicular Skeleton</vt:lpstr>
      <vt:lpstr>    The Skeletal System: The Axial Skeleton</vt:lpstr>
      <vt:lpstr>Types of Bones</vt:lpstr>
      <vt:lpstr>BONE SURFACE MARKINGS</vt:lpstr>
      <vt:lpstr> Bone Surface Markings</vt:lpstr>
      <vt:lpstr>The Skull</vt:lpstr>
      <vt:lpstr>Sphenoid in Anterior View</vt:lpstr>
      <vt:lpstr>Sphenoid from Superior View</vt:lpstr>
      <vt:lpstr>Ethmoid bone</vt:lpstr>
      <vt:lpstr>Bones of the Orbit</vt:lpstr>
      <vt:lpstr>Unique Features of the Skull</vt:lpstr>
      <vt:lpstr>Sutures</vt:lpstr>
      <vt:lpstr>Paranasal Sinuses</vt:lpstr>
      <vt:lpstr>Fontanels of the Skull at Birth.</vt:lpstr>
      <vt:lpstr>Hyoid Bone</vt:lpstr>
      <vt:lpstr>Vertebral Column</vt:lpstr>
      <vt:lpstr>Intervertebral Discs</vt:lpstr>
      <vt:lpstr>Normal Curves of the Vertebral Column</vt:lpstr>
      <vt:lpstr>Typical Vertebrae</vt:lpstr>
      <vt:lpstr>Intervertebral Foramen &amp; Spinal Canal</vt:lpstr>
      <vt:lpstr>Regions of the Vertebral Column</vt:lpstr>
      <vt:lpstr>Cervical Vertebra</vt:lpstr>
      <vt:lpstr>Atlas &amp; Axis (C1-C2)</vt:lpstr>
      <vt:lpstr>Typical Cervical Vertebrae (C3-C7)</vt:lpstr>
      <vt:lpstr>Thoracic Vertebrae (T1-T12)</vt:lpstr>
      <vt:lpstr>Lumbar Vertebrae</vt:lpstr>
      <vt:lpstr>Sacrum</vt:lpstr>
      <vt:lpstr>Coccyx</vt:lpstr>
      <vt:lpstr>Thorax</vt:lpstr>
      <vt:lpstr>Sternum</vt:lpstr>
      <vt:lpstr>Appendicular Skeleton</vt:lpstr>
      <vt:lpstr>INTRODUCTION</vt:lpstr>
      <vt:lpstr>Appendicular Skeleton</vt:lpstr>
      <vt:lpstr>Pectoral (Shoulder) Girdle</vt:lpstr>
      <vt:lpstr>Clavicle (collarbone)</vt:lpstr>
      <vt:lpstr>Anterior Surface of Scapula</vt:lpstr>
      <vt:lpstr>Posterior Surface of Scapula</vt:lpstr>
      <vt:lpstr>Upper Extremity</vt:lpstr>
      <vt:lpstr>Ulna &amp; Radius</vt:lpstr>
      <vt:lpstr>8 Carpal Bones (wrist)</vt:lpstr>
      <vt:lpstr>Pelvic Girdle and Hip Bones</vt:lpstr>
      <vt:lpstr>Pelvic bones</vt:lpstr>
      <vt:lpstr>Female and Male Skeletons</vt:lpstr>
      <vt:lpstr>Female                   Male</vt:lpstr>
      <vt:lpstr>Lower Extremity</vt:lpstr>
      <vt:lpstr>Femur</vt:lpstr>
      <vt:lpstr>Patella</vt:lpstr>
      <vt:lpstr>Tibia and Fibula</vt:lpstr>
      <vt:lpstr>Tarsals, Metatarsals, and Phalanges</vt:lpstr>
      <vt:lpstr>Tarsus</vt:lpstr>
      <vt:lpstr>Arches of the Foot</vt:lpstr>
    </vt:vector>
  </TitlesOfParts>
  <Company>Don O. Dactylus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dc:title>
  <dc:creator>Woobit</dc:creator>
  <cp:lastModifiedBy>arezou.mobramaein@cgc.edu</cp:lastModifiedBy>
  <cp:revision>46</cp:revision>
  <cp:lastPrinted>2006-09-24T06:15:24Z</cp:lastPrinted>
  <dcterms:modified xsi:type="dcterms:W3CDTF">2026-01-25T06:23:30Z</dcterms:modified>
</cp:coreProperties>
</file>